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17"/>
  </p:notesMasterIdLst>
  <p:handoutMasterIdLst>
    <p:handoutMasterId r:id="rId18"/>
  </p:handoutMasterIdLst>
  <p:sldIdLst>
    <p:sldId id="903" r:id="rId2"/>
    <p:sldId id="909" r:id="rId3"/>
    <p:sldId id="904" r:id="rId4"/>
    <p:sldId id="910" r:id="rId5"/>
    <p:sldId id="912" r:id="rId6"/>
    <p:sldId id="916" r:id="rId7"/>
    <p:sldId id="911" r:id="rId8"/>
    <p:sldId id="905" r:id="rId9"/>
    <p:sldId id="918" r:id="rId10"/>
    <p:sldId id="920" r:id="rId11"/>
    <p:sldId id="919" r:id="rId12"/>
    <p:sldId id="921" r:id="rId13"/>
    <p:sldId id="917" r:id="rId14"/>
    <p:sldId id="913" r:id="rId15"/>
    <p:sldId id="915" r:id="rId16"/>
  </p:sldIdLst>
  <p:sldSz cx="12192000" cy="6858000"/>
  <p:notesSz cx="6797675" cy="9926638"/>
  <p:defaultTextStyle>
    <a:defPPr>
      <a:defRPr lang="it-IT"/>
    </a:defPPr>
    <a:lvl1pPr algn="l" rtl="0" eaLnBrk="0" fontAlgn="base" hangingPunct="0">
      <a:spcBef>
        <a:spcPct val="0"/>
      </a:spcBef>
      <a:spcAft>
        <a:spcPct val="0"/>
      </a:spcAft>
      <a:defRPr kern="1200">
        <a:solidFill>
          <a:srgbClr val="FFFFFF"/>
        </a:solidFill>
        <a:latin typeface="Eurostile"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rgbClr val="FFFFFF"/>
        </a:solidFill>
        <a:latin typeface="Eurostile"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rgbClr val="FFFFFF"/>
        </a:solidFill>
        <a:latin typeface="Eurostile"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rgbClr val="FFFFFF"/>
        </a:solidFill>
        <a:latin typeface="Eurostile"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rgbClr val="FFFFFF"/>
        </a:solidFill>
        <a:latin typeface="Eurostile" pitchFamily="34" charset="0"/>
        <a:ea typeface="+mn-ea"/>
        <a:cs typeface="Arial" panose="020B0604020202020204" pitchFamily="34" charset="0"/>
      </a:defRPr>
    </a:lvl5pPr>
    <a:lvl6pPr marL="2286000" algn="l" defTabSz="914400" rtl="0" eaLnBrk="1" latinLnBrk="0" hangingPunct="1">
      <a:defRPr kern="1200">
        <a:solidFill>
          <a:srgbClr val="FFFFFF"/>
        </a:solidFill>
        <a:latin typeface="Eurostile" pitchFamily="34" charset="0"/>
        <a:ea typeface="+mn-ea"/>
        <a:cs typeface="Arial" panose="020B0604020202020204" pitchFamily="34" charset="0"/>
      </a:defRPr>
    </a:lvl6pPr>
    <a:lvl7pPr marL="2743200" algn="l" defTabSz="914400" rtl="0" eaLnBrk="1" latinLnBrk="0" hangingPunct="1">
      <a:defRPr kern="1200">
        <a:solidFill>
          <a:srgbClr val="FFFFFF"/>
        </a:solidFill>
        <a:latin typeface="Eurostile" pitchFamily="34" charset="0"/>
        <a:ea typeface="+mn-ea"/>
        <a:cs typeface="Arial" panose="020B0604020202020204" pitchFamily="34" charset="0"/>
      </a:defRPr>
    </a:lvl7pPr>
    <a:lvl8pPr marL="3200400" algn="l" defTabSz="914400" rtl="0" eaLnBrk="1" latinLnBrk="0" hangingPunct="1">
      <a:defRPr kern="1200">
        <a:solidFill>
          <a:srgbClr val="FFFFFF"/>
        </a:solidFill>
        <a:latin typeface="Eurostile" pitchFamily="34" charset="0"/>
        <a:ea typeface="+mn-ea"/>
        <a:cs typeface="Arial" panose="020B0604020202020204" pitchFamily="34" charset="0"/>
      </a:defRPr>
    </a:lvl8pPr>
    <a:lvl9pPr marL="3657600" algn="l" defTabSz="914400" rtl="0" eaLnBrk="1" latinLnBrk="0" hangingPunct="1">
      <a:defRPr kern="1200">
        <a:solidFill>
          <a:srgbClr val="FFFFFF"/>
        </a:solidFill>
        <a:latin typeface="Eurostile"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140">
          <p15:clr>
            <a:srgbClr val="A4A3A4"/>
          </p15:clr>
        </p15:guide>
        <p15:guide id="2" pos="312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3366CC"/>
    <a:srgbClr val="FF9933"/>
    <a:srgbClr val="D5A97D"/>
    <a:srgbClr val="000000"/>
    <a:srgbClr val="DDDDDD"/>
    <a:srgbClr val="000099"/>
    <a:srgbClr val="006666"/>
    <a:srgbClr val="F1EBDF"/>
    <a:srgbClr val="F0EA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D113A9D2-9D6B-4929-AA2D-F23B5EE8CBE7}" styleName="Stile con tema 2 - Color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47" autoAdjust="0"/>
    <p:restoredTop sz="94050" autoAdjust="0"/>
  </p:normalViewPr>
  <p:slideViewPr>
    <p:cSldViewPr>
      <p:cViewPr varScale="1">
        <p:scale>
          <a:sx n="106" d="100"/>
          <a:sy n="106" d="100"/>
        </p:scale>
        <p:origin x="-804"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5" d="100"/>
          <a:sy n="115" d="100"/>
        </p:scale>
        <p:origin x="1008"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hdr" sz="quarter"/>
          </p:nvPr>
        </p:nvSpPr>
        <p:spPr bwMode="auto">
          <a:xfrm>
            <a:off x="0" y="1"/>
            <a:ext cx="2945659" cy="496332"/>
          </a:xfrm>
          <a:prstGeom prst="rect">
            <a:avLst/>
          </a:prstGeom>
          <a:noFill/>
          <a:ln w="9525">
            <a:noFill/>
            <a:miter lim="800000"/>
            <a:headEnd/>
            <a:tailEnd/>
          </a:ln>
          <a:effectLst/>
        </p:spPr>
        <p:txBody>
          <a:bodyPr vert="horz" wrap="square" lIns="91568" tIns="45784" rIns="91568" bIns="45784" numCol="1" anchor="t" anchorCtr="0" compatLnSpc="1">
            <a:prstTxWarp prst="textNoShape">
              <a:avLst/>
            </a:prstTxWarp>
          </a:bodyPr>
          <a:lstStyle>
            <a:lvl1pPr algn="l" eaLnBrk="1" hangingPunct="1">
              <a:lnSpc>
                <a:spcPct val="100000"/>
              </a:lnSpc>
              <a:defRPr sz="1200">
                <a:solidFill>
                  <a:schemeClr val="tx1"/>
                </a:solidFill>
                <a:latin typeface="Arial" charset="0"/>
                <a:cs typeface="+mn-cs"/>
              </a:defRPr>
            </a:lvl1pPr>
          </a:lstStyle>
          <a:p>
            <a:pPr>
              <a:defRPr/>
            </a:pPr>
            <a:endParaRPr lang="it-IT" dirty="0"/>
          </a:p>
        </p:txBody>
      </p:sp>
      <p:sp>
        <p:nvSpPr>
          <p:cNvPr id="199683" name="Rectangle 3"/>
          <p:cNvSpPr>
            <a:spLocks noGrp="1" noChangeArrowheads="1"/>
          </p:cNvSpPr>
          <p:nvPr>
            <p:ph type="dt" sz="quarter" idx="1"/>
          </p:nvPr>
        </p:nvSpPr>
        <p:spPr bwMode="auto">
          <a:xfrm>
            <a:off x="3849838" y="1"/>
            <a:ext cx="2946749" cy="496332"/>
          </a:xfrm>
          <a:prstGeom prst="rect">
            <a:avLst/>
          </a:prstGeom>
          <a:noFill/>
          <a:ln w="9525">
            <a:noFill/>
            <a:miter lim="800000"/>
            <a:headEnd/>
            <a:tailEnd/>
          </a:ln>
          <a:effectLst/>
        </p:spPr>
        <p:txBody>
          <a:bodyPr vert="horz" wrap="square" lIns="91568" tIns="45784" rIns="91568" bIns="45784" numCol="1" anchor="t" anchorCtr="0" compatLnSpc="1">
            <a:prstTxWarp prst="textNoShape">
              <a:avLst/>
            </a:prstTxWarp>
          </a:bodyPr>
          <a:lstStyle>
            <a:lvl1pPr algn="r" eaLnBrk="1" hangingPunct="1">
              <a:lnSpc>
                <a:spcPct val="100000"/>
              </a:lnSpc>
              <a:defRPr sz="1200">
                <a:solidFill>
                  <a:schemeClr val="tx1"/>
                </a:solidFill>
                <a:latin typeface="Arial" charset="0"/>
                <a:cs typeface="+mn-cs"/>
              </a:defRPr>
            </a:lvl1pPr>
          </a:lstStyle>
          <a:p>
            <a:pPr>
              <a:defRPr/>
            </a:pPr>
            <a:endParaRPr lang="it-IT" dirty="0"/>
          </a:p>
        </p:txBody>
      </p:sp>
      <p:sp>
        <p:nvSpPr>
          <p:cNvPr id="199684" name="Rectangle 4"/>
          <p:cNvSpPr>
            <a:spLocks noGrp="1" noChangeArrowheads="1"/>
          </p:cNvSpPr>
          <p:nvPr>
            <p:ph type="ftr" sz="quarter" idx="2"/>
          </p:nvPr>
        </p:nvSpPr>
        <p:spPr bwMode="auto">
          <a:xfrm>
            <a:off x="0" y="9427988"/>
            <a:ext cx="2945659" cy="496332"/>
          </a:xfrm>
          <a:prstGeom prst="rect">
            <a:avLst/>
          </a:prstGeom>
          <a:noFill/>
          <a:ln w="9525">
            <a:noFill/>
            <a:miter lim="800000"/>
            <a:headEnd/>
            <a:tailEnd/>
          </a:ln>
          <a:effectLst/>
        </p:spPr>
        <p:txBody>
          <a:bodyPr vert="horz" wrap="square" lIns="91568" tIns="45784" rIns="91568" bIns="45784" numCol="1" anchor="b" anchorCtr="0" compatLnSpc="1">
            <a:prstTxWarp prst="textNoShape">
              <a:avLst/>
            </a:prstTxWarp>
          </a:bodyPr>
          <a:lstStyle>
            <a:lvl1pPr algn="l" eaLnBrk="1" hangingPunct="1">
              <a:lnSpc>
                <a:spcPct val="100000"/>
              </a:lnSpc>
              <a:defRPr sz="1200">
                <a:solidFill>
                  <a:schemeClr val="tx1"/>
                </a:solidFill>
                <a:latin typeface="Arial" charset="0"/>
                <a:cs typeface="+mn-cs"/>
              </a:defRPr>
            </a:lvl1pPr>
          </a:lstStyle>
          <a:p>
            <a:pPr>
              <a:defRPr/>
            </a:pPr>
            <a:endParaRPr lang="it-IT" dirty="0"/>
          </a:p>
        </p:txBody>
      </p:sp>
      <p:sp>
        <p:nvSpPr>
          <p:cNvPr id="199685" name="Rectangle 5"/>
          <p:cNvSpPr>
            <a:spLocks noGrp="1" noChangeArrowheads="1"/>
          </p:cNvSpPr>
          <p:nvPr>
            <p:ph type="sldNum" sz="quarter" idx="3"/>
          </p:nvPr>
        </p:nvSpPr>
        <p:spPr bwMode="auto">
          <a:xfrm>
            <a:off x="3849838" y="9427988"/>
            <a:ext cx="2946749" cy="496332"/>
          </a:xfrm>
          <a:prstGeom prst="rect">
            <a:avLst/>
          </a:prstGeom>
          <a:noFill/>
          <a:ln w="9525">
            <a:noFill/>
            <a:miter lim="800000"/>
            <a:headEnd/>
            <a:tailEnd/>
          </a:ln>
          <a:effectLst/>
        </p:spPr>
        <p:txBody>
          <a:bodyPr vert="horz" wrap="square" lIns="91568" tIns="45784" rIns="91568" bIns="45784" numCol="1" anchor="b" anchorCtr="0" compatLnSpc="1">
            <a:prstTxWarp prst="textNoShape">
              <a:avLst/>
            </a:prstTxWarp>
          </a:bodyPr>
          <a:lstStyle>
            <a:lvl1pPr algn="r" eaLnBrk="1" hangingPunct="1">
              <a:lnSpc>
                <a:spcPct val="100000"/>
              </a:lnSpc>
              <a:defRPr sz="1200">
                <a:solidFill>
                  <a:schemeClr val="tx1"/>
                </a:solidFill>
                <a:latin typeface="Arial" panose="020B0604020202020204" pitchFamily="34" charset="0"/>
              </a:defRPr>
            </a:lvl1pPr>
          </a:lstStyle>
          <a:p>
            <a:pPr>
              <a:defRPr/>
            </a:pPr>
            <a:fld id="{900888DC-1C9B-422C-AA51-894C4661CF6C}" type="slidenum">
              <a:rPr lang="it-IT" altLang="it-IT"/>
              <a:pPr>
                <a:defRPr/>
              </a:pPr>
              <a:t>‹N›</a:t>
            </a:fld>
            <a:endParaRPr lang="it-IT" altLang="it-IT" dirty="0"/>
          </a:p>
        </p:txBody>
      </p:sp>
    </p:spTree>
    <p:extLst>
      <p:ext uri="{BB962C8B-B14F-4D97-AF65-F5344CB8AC3E}">
        <p14:creationId xmlns:p14="http://schemas.microsoft.com/office/powerpoint/2010/main" val="816317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8898" name="Rectangle 2"/>
          <p:cNvSpPr>
            <a:spLocks noGrp="1" noChangeArrowheads="1"/>
          </p:cNvSpPr>
          <p:nvPr>
            <p:ph type="hdr" sz="quarter"/>
          </p:nvPr>
        </p:nvSpPr>
        <p:spPr bwMode="auto">
          <a:xfrm>
            <a:off x="0" y="1"/>
            <a:ext cx="2945659" cy="496332"/>
          </a:xfrm>
          <a:prstGeom prst="rect">
            <a:avLst/>
          </a:prstGeom>
          <a:noFill/>
          <a:ln w="9525">
            <a:noFill/>
            <a:miter lim="800000"/>
            <a:headEnd/>
            <a:tailEnd/>
          </a:ln>
          <a:effectLst/>
        </p:spPr>
        <p:txBody>
          <a:bodyPr vert="horz" wrap="square" lIns="91568" tIns="45784" rIns="91568" bIns="45784" numCol="1" anchor="t" anchorCtr="0" compatLnSpc="1">
            <a:prstTxWarp prst="textNoShape">
              <a:avLst/>
            </a:prstTxWarp>
          </a:bodyPr>
          <a:lstStyle>
            <a:lvl1pPr algn="l" eaLnBrk="1" hangingPunct="1">
              <a:lnSpc>
                <a:spcPct val="100000"/>
              </a:lnSpc>
              <a:defRPr sz="1200">
                <a:solidFill>
                  <a:schemeClr val="tx1"/>
                </a:solidFill>
                <a:latin typeface="Arial" charset="0"/>
                <a:cs typeface="+mn-cs"/>
              </a:defRPr>
            </a:lvl1pPr>
          </a:lstStyle>
          <a:p>
            <a:pPr>
              <a:defRPr/>
            </a:pPr>
            <a:endParaRPr lang="it-IT" dirty="0"/>
          </a:p>
        </p:txBody>
      </p:sp>
      <p:sp>
        <p:nvSpPr>
          <p:cNvPr id="208899" name="Rectangle 3"/>
          <p:cNvSpPr>
            <a:spLocks noGrp="1" noChangeArrowheads="1"/>
          </p:cNvSpPr>
          <p:nvPr>
            <p:ph type="dt" idx="1"/>
          </p:nvPr>
        </p:nvSpPr>
        <p:spPr bwMode="auto">
          <a:xfrm>
            <a:off x="3849838" y="1"/>
            <a:ext cx="2946749" cy="496332"/>
          </a:xfrm>
          <a:prstGeom prst="rect">
            <a:avLst/>
          </a:prstGeom>
          <a:noFill/>
          <a:ln w="9525">
            <a:noFill/>
            <a:miter lim="800000"/>
            <a:headEnd/>
            <a:tailEnd/>
          </a:ln>
          <a:effectLst/>
        </p:spPr>
        <p:txBody>
          <a:bodyPr vert="horz" wrap="square" lIns="91568" tIns="45784" rIns="91568" bIns="45784" numCol="1" anchor="t" anchorCtr="0" compatLnSpc="1">
            <a:prstTxWarp prst="textNoShape">
              <a:avLst/>
            </a:prstTxWarp>
          </a:bodyPr>
          <a:lstStyle>
            <a:lvl1pPr algn="r" eaLnBrk="1" hangingPunct="1">
              <a:lnSpc>
                <a:spcPct val="100000"/>
              </a:lnSpc>
              <a:defRPr sz="1200">
                <a:solidFill>
                  <a:schemeClr val="tx1"/>
                </a:solidFill>
                <a:latin typeface="Arial" charset="0"/>
                <a:cs typeface="+mn-cs"/>
              </a:defRPr>
            </a:lvl1pPr>
          </a:lstStyle>
          <a:p>
            <a:pPr>
              <a:defRPr/>
            </a:pPr>
            <a:endParaRPr lang="it-IT" dirty="0"/>
          </a:p>
        </p:txBody>
      </p:sp>
      <p:sp>
        <p:nvSpPr>
          <p:cNvPr id="3076"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8901" name="Rectangle 5"/>
          <p:cNvSpPr>
            <a:spLocks noGrp="1" noChangeArrowheads="1"/>
          </p:cNvSpPr>
          <p:nvPr>
            <p:ph type="body" sz="quarter" idx="3"/>
          </p:nvPr>
        </p:nvSpPr>
        <p:spPr bwMode="auto">
          <a:xfrm>
            <a:off x="679768" y="4715154"/>
            <a:ext cx="5438140" cy="4466987"/>
          </a:xfrm>
          <a:prstGeom prst="rect">
            <a:avLst/>
          </a:prstGeom>
          <a:noFill/>
          <a:ln w="9525">
            <a:noFill/>
            <a:miter lim="800000"/>
            <a:headEnd/>
            <a:tailEnd/>
          </a:ln>
          <a:effectLst/>
        </p:spPr>
        <p:txBody>
          <a:bodyPr vert="horz" wrap="square" lIns="91568" tIns="45784" rIns="91568" bIns="45784"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208902" name="Rectangle 6"/>
          <p:cNvSpPr>
            <a:spLocks noGrp="1" noChangeArrowheads="1"/>
          </p:cNvSpPr>
          <p:nvPr>
            <p:ph type="ftr" sz="quarter" idx="4"/>
          </p:nvPr>
        </p:nvSpPr>
        <p:spPr bwMode="auto">
          <a:xfrm>
            <a:off x="0" y="9427988"/>
            <a:ext cx="2945659" cy="496332"/>
          </a:xfrm>
          <a:prstGeom prst="rect">
            <a:avLst/>
          </a:prstGeom>
          <a:noFill/>
          <a:ln w="9525">
            <a:noFill/>
            <a:miter lim="800000"/>
            <a:headEnd/>
            <a:tailEnd/>
          </a:ln>
          <a:effectLst/>
        </p:spPr>
        <p:txBody>
          <a:bodyPr vert="horz" wrap="square" lIns="91568" tIns="45784" rIns="91568" bIns="45784" numCol="1" anchor="b" anchorCtr="0" compatLnSpc="1">
            <a:prstTxWarp prst="textNoShape">
              <a:avLst/>
            </a:prstTxWarp>
          </a:bodyPr>
          <a:lstStyle>
            <a:lvl1pPr algn="l" eaLnBrk="1" hangingPunct="1">
              <a:lnSpc>
                <a:spcPct val="100000"/>
              </a:lnSpc>
              <a:defRPr sz="1200">
                <a:solidFill>
                  <a:schemeClr val="tx1"/>
                </a:solidFill>
                <a:latin typeface="Arial" charset="0"/>
                <a:cs typeface="+mn-cs"/>
              </a:defRPr>
            </a:lvl1pPr>
          </a:lstStyle>
          <a:p>
            <a:pPr>
              <a:defRPr/>
            </a:pPr>
            <a:endParaRPr lang="it-IT" dirty="0"/>
          </a:p>
        </p:txBody>
      </p:sp>
      <p:sp>
        <p:nvSpPr>
          <p:cNvPr id="208903" name="Rectangle 7"/>
          <p:cNvSpPr>
            <a:spLocks noGrp="1" noChangeArrowheads="1"/>
          </p:cNvSpPr>
          <p:nvPr>
            <p:ph type="sldNum" sz="quarter" idx="5"/>
          </p:nvPr>
        </p:nvSpPr>
        <p:spPr bwMode="auto">
          <a:xfrm>
            <a:off x="3849838" y="9427988"/>
            <a:ext cx="2946749" cy="496332"/>
          </a:xfrm>
          <a:prstGeom prst="rect">
            <a:avLst/>
          </a:prstGeom>
          <a:noFill/>
          <a:ln w="9525">
            <a:noFill/>
            <a:miter lim="800000"/>
            <a:headEnd/>
            <a:tailEnd/>
          </a:ln>
          <a:effectLst/>
        </p:spPr>
        <p:txBody>
          <a:bodyPr vert="horz" wrap="square" lIns="91568" tIns="45784" rIns="91568" bIns="45784" numCol="1" anchor="b" anchorCtr="0" compatLnSpc="1">
            <a:prstTxWarp prst="textNoShape">
              <a:avLst/>
            </a:prstTxWarp>
          </a:bodyPr>
          <a:lstStyle>
            <a:lvl1pPr algn="r" eaLnBrk="1" hangingPunct="1">
              <a:lnSpc>
                <a:spcPct val="100000"/>
              </a:lnSpc>
              <a:defRPr sz="1200">
                <a:solidFill>
                  <a:schemeClr val="tx1"/>
                </a:solidFill>
                <a:latin typeface="Arial" panose="020B0604020202020204" pitchFamily="34" charset="0"/>
              </a:defRPr>
            </a:lvl1pPr>
          </a:lstStyle>
          <a:p>
            <a:pPr>
              <a:defRPr/>
            </a:pPr>
            <a:fld id="{8C53833A-BD43-4E8C-9D07-CB1B93D43209}" type="slidenum">
              <a:rPr lang="it-IT" altLang="it-IT"/>
              <a:pPr>
                <a:defRPr/>
              </a:pPr>
              <a:t>‹N›</a:t>
            </a:fld>
            <a:endParaRPr lang="it-IT" altLang="it-IT" dirty="0"/>
          </a:p>
        </p:txBody>
      </p:sp>
    </p:spTree>
    <p:extLst>
      <p:ext uri="{BB962C8B-B14F-4D97-AF65-F5344CB8AC3E}">
        <p14:creationId xmlns:p14="http://schemas.microsoft.com/office/powerpoint/2010/main" val="9179349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preserve="1" userDrawn="1">
  <p:cSld name="Diapositiva titolo">
    <p:spTree>
      <p:nvGrpSpPr>
        <p:cNvPr id="1" name=""/>
        <p:cNvGrpSpPr/>
        <p:nvPr/>
      </p:nvGrpSpPr>
      <p:grpSpPr>
        <a:xfrm>
          <a:off x="0" y="0"/>
          <a:ext cx="0" cy="0"/>
          <a:chOff x="0" y="0"/>
          <a:chExt cx="0" cy="0"/>
        </a:xfrm>
      </p:grpSpPr>
      <p:sp>
        <p:nvSpPr>
          <p:cNvPr id="17" name="Rettangolo 16"/>
          <p:cNvSpPr>
            <a:spLocks/>
          </p:cNvSpPr>
          <p:nvPr userDrawn="1"/>
        </p:nvSpPr>
        <p:spPr bwMode="auto">
          <a:xfrm flipH="1" flipV="1">
            <a:off x="2999651" y="3409638"/>
            <a:ext cx="9220075" cy="1675546"/>
          </a:xfrm>
          <a:prstGeom prst="rect">
            <a:avLst/>
          </a:prstGeom>
          <a:solidFill>
            <a:schemeClr val="bg2">
              <a:lumMod val="75000"/>
              <a:alpha val="4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eaLnBrk="1" hangingPunct="1">
              <a:defRPr/>
            </a:pPr>
            <a:endParaRPr lang="en-US" dirty="0">
              <a:solidFill>
                <a:schemeClr val="tx1"/>
              </a:solidFill>
              <a:latin typeface="Verdana" pitchFamily="34" charset="0"/>
              <a:cs typeface="+mn-cs"/>
            </a:endParaRPr>
          </a:p>
        </p:txBody>
      </p:sp>
      <p:sp>
        <p:nvSpPr>
          <p:cNvPr id="15" name="Rettangolo 14"/>
          <p:cNvSpPr>
            <a:spLocks/>
          </p:cNvSpPr>
          <p:nvPr userDrawn="1"/>
        </p:nvSpPr>
        <p:spPr bwMode="auto">
          <a:xfrm>
            <a:off x="24168" y="1176860"/>
            <a:ext cx="10352529" cy="1676076"/>
          </a:xfrm>
          <a:prstGeom prst="rect">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4" name="Figura a mano libera 3"/>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dirty="0">
              <a:solidFill>
                <a:schemeClr val="tx1"/>
              </a:solidFill>
              <a:latin typeface="Verdana" pitchFamily="34" charset="0"/>
              <a:cs typeface="+mn-cs"/>
            </a:endParaRPr>
          </a:p>
        </p:txBody>
      </p:sp>
      <p:sp>
        <p:nvSpPr>
          <p:cNvPr id="5" name="Figura a mano libera 19"/>
          <p:cNvSpPr>
            <a:spLocks/>
          </p:cNvSpPr>
          <p:nvPr/>
        </p:nvSpPr>
        <p:spPr bwMode="auto">
          <a:xfrm>
            <a:off x="647700" y="4806950"/>
            <a:ext cx="6866467" cy="2078038"/>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it-IT" dirty="0"/>
          </a:p>
        </p:txBody>
      </p:sp>
      <p:sp>
        <p:nvSpPr>
          <p:cNvPr id="6" name="Triangolo rettangolo 5"/>
          <p:cNvSpPr>
            <a:spLocks/>
          </p:cNvSpPr>
          <p:nvPr userDrawn="1"/>
        </p:nvSpPr>
        <p:spPr bwMode="auto">
          <a:xfrm>
            <a:off x="-8057" y="4479158"/>
            <a:ext cx="6329445" cy="2406226"/>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Figura a mano libera 7"/>
          <p:cNvSpPr>
            <a:spLocks/>
          </p:cNvSpPr>
          <p:nvPr userDrawn="1"/>
        </p:nvSpPr>
        <p:spPr bwMode="auto">
          <a:xfrm flipH="1" flipV="1">
            <a:off x="2446867" y="0"/>
            <a:ext cx="9745133" cy="9080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dirty="0">
              <a:solidFill>
                <a:schemeClr val="tx1"/>
              </a:solidFill>
              <a:latin typeface="Verdana" pitchFamily="34" charset="0"/>
              <a:cs typeface="+mn-cs"/>
            </a:endParaRPr>
          </a:p>
        </p:txBody>
      </p:sp>
      <p:sp>
        <p:nvSpPr>
          <p:cNvPr id="10" name="Figura a mano libera 24"/>
          <p:cNvSpPr>
            <a:spLocks/>
          </p:cNvSpPr>
          <p:nvPr userDrawn="1"/>
        </p:nvSpPr>
        <p:spPr bwMode="auto">
          <a:xfrm flipH="1" flipV="1">
            <a:off x="4832352" y="0"/>
            <a:ext cx="7359649" cy="9080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it-IT" dirty="0"/>
          </a:p>
        </p:txBody>
      </p:sp>
      <p:sp>
        <p:nvSpPr>
          <p:cNvPr id="9" name="Segnaposto titolo 8"/>
          <p:cNvSpPr>
            <a:spLocks noGrp="1"/>
          </p:cNvSpPr>
          <p:nvPr>
            <p:ph type="title"/>
          </p:nvPr>
        </p:nvSpPr>
        <p:spPr>
          <a:xfrm>
            <a:off x="-24680" y="1340768"/>
            <a:ext cx="10401377" cy="1368152"/>
          </a:xfrm>
        </p:spPr>
        <p:txBody>
          <a:bodyPr/>
          <a:lstStyle>
            <a:lvl1pPr>
              <a:defRPr smtClean="0">
                <a:solidFill>
                  <a:schemeClr val="bg1"/>
                </a:solidFill>
                <a:effectLst>
                  <a:outerShdw blurRad="38100" dist="38100" dir="2700000" algn="tl">
                    <a:srgbClr val="000000">
                      <a:alpha val="43137"/>
                    </a:srgbClr>
                  </a:outerShdw>
                </a:effectLst>
              </a:defRPr>
            </a:lvl1pPr>
          </a:lstStyle>
          <a:p>
            <a:r>
              <a:rPr lang="it-IT" dirty="0"/>
              <a:t>Fare clic per modificare lo stile del titolo</a:t>
            </a:r>
          </a:p>
        </p:txBody>
      </p:sp>
      <p:sp>
        <p:nvSpPr>
          <p:cNvPr id="11" name="Segnaposto data 9"/>
          <p:cNvSpPr>
            <a:spLocks noGrp="1"/>
          </p:cNvSpPr>
          <p:nvPr>
            <p:ph type="dt" sz="half" idx="10"/>
          </p:nvPr>
        </p:nvSpPr>
        <p:spPr>
          <a:xfrm>
            <a:off x="609600" y="6245225"/>
            <a:ext cx="2844800" cy="476250"/>
          </a:xfrm>
          <a:prstGeom prst="rect">
            <a:avLst/>
          </a:prstGeom>
        </p:spPr>
        <p:txBody>
          <a:bodyPr/>
          <a:lstStyle>
            <a:lvl1pPr algn="l">
              <a:lnSpc>
                <a:spcPct val="100000"/>
              </a:lnSpc>
              <a:defRPr sz="1000">
                <a:solidFill>
                  <a:schemeClr val="tx1"/>
                </a:solidFill>
                <a:latin typeface="Verdana" pitchFamily="34" charset="0"/>
              </a:defRPr>
            </a:lvl1pPr>
          </a:lstStyle>
          <a:p>
            <a:pPr>
              <a:defRPr/>
            </a:pPr>
            <a:fld id="{755E29BD-9260-43FA-815D-DF3B320A59F7}" type="datetime1">
              <a:rPr lang="it-IT"/>
              <a:pPr>
                <a:defRPr/>
              </a:pPr>
              <a:t>26/10/2023</a:t>
            </a:fld>
            <a:endParaRPr lang="it-IT" dirty="0"/>
          </a:p>
        </p:txBody>
      </p:sp>
      <p:sp>
        <p:nvSpPr>
          <p:cNvPr id="14" name="Triangolo rettangolo 13"/>
          <p:cNvSpPr>
            <a:spLocks/>
          </p:cNvSpPr>
          <p:nvPr userDrawn="1"/>
        </p:nvSpPr>
        <p:spPr bwMode="auto">
          <a:xfrm rot="10800000">
            <a:off x="6384032" y="0"/>
            <a:ext cx="5807968" cy="916742"/>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Tree>
    <p:extLst>
      <p:ext uri="{BB962C8B-B14F-4D97-AF65-F5344CB8AC3E}">
        <p14:creationId xmlns:p14="http://schemas.microsoft.com/office/powerpoint/2010/main" val="272180540"/>
      </p:ext>
    </p:extLst>
  </p:cSld>
  <p:clrMapOvr>
    <a:masterClrMapping/>
  </p:clrMapOvr>
  <p:transition/>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title" preserve="1">
  <p:cSld name="1_Diapositiva titolo">
    <p:spTree>
      <p:nvGrpSpPr>
        <p:cNvPr id="1" name=""/>
        <p:cNvGrpSpPr/>
        <p:nvPr/>
      </p:nvGrpSpPr>
      <p:grpSpPr>
        <a:xfrm>
          <a:off x="0" y="0"/>
          <a:ext cx="0" cy="0"/>
          <a:chOff x="0" y="0"/>
          <a:chExt cx="0" cy="0"/>
        </a:xfrm>
      </p:grpSpPr>
      <p:sp>
        <p:nvSpPr>
          <p:cNvPr id="4" name="Figura a mano libera 3"/>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dirty="0">
              <a:solidFill>
                <a:schemeClr val="tx1"/>
              </a:solidFill>
              <a:latin typeface="Verdana" pitchFamily="34" charset="0"/>
              <a:cs typeface="+mn-cs"/>
            </a:endParaRPr>
          </a:p>
        </p:txBody>
      </p:sp>
      <p:sp>
        <p:nvSpPr>
          <p:cNvPr id="5" name="Figura a mano libera 19"/>
          <p:cNvSpPr>
            <a:spLocks/>
          </p:cNvSpPr>
          <p:nvPr/>
        </p:nvSpPr>
        <p:spPr bwMode="auto">
          <a:xfrm>
            <a:off x="647700" y="4806950"/>
            <a:ext cx="6866467" cy="2078038"/>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it-IT" dirty="0"/>
          </a:p>
        </p:txBody>
      </p:sp>
      <p:sp>
        <p:nvSpPr>
          <p:cNvPr id="6" name="Triangolo rettangolo 5"/>
          <p:cNvSpPr>
            <a:spLocks/>
          </p:cNvSpPr>
          <p:nvPr userDrawn="1"/>
        </p:nvSpPr>
        <p:spPr bwMode="auto">
          <a:xfrm>
            <a:off x="-8057" y="4479158"/>
            <a:ext cx="6329445" cy="2406226"/>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Figura a mano libera 7"/>
          <p:cNvSpPr>
            <a:spLocks/>
          </p:cNvSpPr>
          <p:nvPr userDrawn="1"/>
        </p:nvSpPr>
        <p:spPr bwMode="auto">
          <a:xfrm flipH="1" flipV="1">
            <a:off x="2446867" y="0"/>
            <a:ext cx="9745133" cy="9080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dirty="0">
              <a:solidFill>
                <a:schemeClr val="tx1"/>
              </a:solidFill>
              <a:latin typeface="Verdana" pitchFamily="34" charset="0"/>
              <a:cs typeface="+mn-cs"/>
            </a:endParaRPr>
          </a:p>
        </p:txBody>
      </p:sp>
      <p:sp>
        <p:nvSpPr>
          <p:cNvPr id="10" name="Figura a mano libera 24"/>
          <p:cNvSpPr>
            <a:spLocks/>
          </p:cNvSpPr>
          <p:nvPr userDrawn="1"/>
        </p:nvSpPr>
        <p:spPr bwMode="auto">
          <a:xfrm flipH="1" flipV="1">
            <a:off x="4832352" y="0"/>
            <a:ext cx="7359649" cy="9080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it-IT" dirty="0"/>
          </a:p>
        </p:txBody>
      </p:sp>
      <p:sp>
        <p:nvSpPr>
          <p:cNvPr id="9" name="Segnaposto titolo 8"/>
          <p:cNvSpPr>
            <a:spLocks noGrp="1"/>
          </p:cNvSpPr>
          <p:nvPr>
            <p:ph type="title"/>
          </p:nvPr>
        </p:nvSpPr>
        <p:spPr>
          <a:xfrm>
            <a:off x="-168696" y="2013832"/>
            <a:ext cx="10401377" cy="1470025"/>
          </a:xfrm>
        </p:spPr>
        <p:txBody>
          <a:bodyPr/>
          <a:lstStyle>
            <a:lvl1pPr>
              <a:defRPr smtClean="0">
                <a:solidFill>
                  <a:schemeClr val="bg1"/>
                </a:solidFill>
                <a:effectLst>
                  <a:outerShdw blurRad="38100" dist="38100" dir="2700000" algn="tl">
                    <a:srgbClr val="000000">
                      <a:alpha val="43137"/>
                    </a:srgbClr>
                  </a:outerShdw>
                </a:effectLst>
              </a:defRPr>
            </a:lvl1pPr>
          </a:lstStyle>
          <a:p>
            <a:r>
              <a:rPr lang="it-IT" dirty="0"/>
              <a:t>Fare clic per modificare lo stile del titolo</a:t>
            </a:r>
          </a:p>
        </p:txBody>
      </p:sp>
      <p:sp>
        <p:nvSpPr>
          <p:cNvPr id="149513" name="Segnaposto testo 29"/>
          <p:cNvSpPr>
            <a:spLocks noGrp="1"/>
          </p:cNvSpPr>
          <p:nvPr>
            <p:ph type="subTitle" idx="1"/>
          </p:nvPr>
        </p:nvSpPr>
        <p:spPr>
          <a:xfrm>
            <a:off x="4492074" y="4123333"/>
            <a:ext cx="7649489" cy="664567"/>
          </a:xfrm>
        </p:spPr>
        <p:txBody>
          <a:bodyPr/>
          <a:lstStyle>
            <a:lvl1pPr marL="109538" indent="0" algn="ctr">
              <a:spcAft>
                <a:spcPts val="0"/>
              </a:spcAft>
              <a:buFont typeface="Wingdings 3" pitchFamily="18" charset="2"/>
              <a:buNone/>
              <a:defRPr smtClean="0"/>
            </a:lvl1pPr>
          </a:lstStyle>
          <a:p>
            <a:r>
              <a:rPr lang="it-IT" dirty="0"/>
              <a:t>Fare clic per modificare lo stile del sottotitolo dello schema</a:t>
            </a:r>
          </a:p>
        </p:txBody>
      </p:sp>
      <p:sp>
        <p:nvSpPr>
          <p:cNvPr id="11" name="Segnaposto data 9"/>
          <p:cNvSpPr>
            <a:spLocks noGrp="1"/>
          </p:cNvSpPr>
          <p:nvPr>
            <p:ph type="dt" sz="half" idx="10"/>
          </p:nvPr>
        </p:nvSpPr>
        <p:spPr>
          <a:xfrm>
            <a:off x="609600" y="6245225"/>
            <a:ext cx="2844800" cy="476250"/>
          </a:xfrm>
          <a:prstGeom prst="rect">
            <a:avLst/>
          </a:prstGeom>
        </p:spPr>
        <p:txBody>
          <a:bodyPr/>
          <a:lstStyle>
            <a:lvl1pPr algn="l">
              <a:lnSpc>
                <a:spcPct val="100000"/>
              </a:lnSpc>
              <a:defRPr sz="1000">
                <a:solidFill>
                  <a:schemeClr val="tx1"/>
                </a:solidFill>
                <a:latin typeface="Verdana" pitchFamily="34" charset="0"/>
              </a:defRPr>
            </a:lvl1pPr>
          </a:lstStyle>
          <a:p>
            <a:pPr>
              <a:defRPr/>
            </a:pPr>
            <a:fld id="{755E29BD-9260-43FA-815D-DF3B320A59F7}" type="datetime1">
              <a:rPr lang="it-IT"/>
              <a:pPr>
                <a:defRPr/>
              </a:pPr>
              <a:t>26/10/2023</a:t>
            </a:fld>
            <a:endParaRPr lang="it-IT" dirty="0"/>
          </a:p>
        </p:txBody>
      </p:sp>
      <p:sp>
        <p:nvSpPr>
          <p:cNvPr id="14" name="Triangolo rettangolo 13"/>
          <p:cNvSpPr>
            <a:spLocks/>
          </p:cNvSpPr>
          <p:nvPr userDrawn="1"/>
        </p:nvSpPr>
        <p:spPr bwMode="auto">
          <a:xfrm rot="10800000">
            <a:off x="6384032" y="0"/>
            <a:ext cx="5807968" cy="916742"/>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Tree>
    <p:extLst>
      <p:ext uri="{BB962C8B-B14F-4D97-AF65-F5344CB8AC3E}">
        <p14:creationId xmlns:p14="http://schemas.microsoft.com/office/powerpoint/2010/main" val="4031181731"/>
      </p:ext>
    </p:extLst>
  </p:cSld>
  <p:clrMapOvr>
    <a:masterClrMapping/>
  </p:clrMapOvr>
  <p:transition/>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lvl1pPr>
              <a:lnSpc>
                <a:spcPct val="114000"/>
              </a:lnSpc>
              <a:spcAft>
                <a:spcPts val="1000"/>
              </a:spcAft>
              <a:defRPr/>
            </a:lvl1pPr>
            <a:lvl2pPr>
              <a:lnSpc>
                <a:spcPct val="114000"/>
              </a:lnSpc>
              <a:spcAft>
                <a:spcPts val="1000"/>
              </a:spcAft>
              <a:defRPr/>
            </a:lvl2pPr>
            <a:lvl3pPr>
              <a:lnSpc>
                <a:spcPct val="114000"/>
              </a:lnSpc>
              <a:spcAft>
                <a:spcPts val="1000"/>
              </a:spcAft>
              <a:defRPr/>
            </a:lvl3pPr>
            <a:lvl4pPr>
              <a:lnSpc>
                <a:spcPct val="114000"/>
              </a:lnSpc>
              <a:spcAft>
                <a:spcPts val="1000"/>
              </a:spcAft>
              <a:defRPr/>
            </a:lvl4pPr>
            <a:lvl5pPr>
              <a:lnSpc>
                <a:spcPct val="114000"/>
              </a:lnSpc>
              <a:spcAft>
                <a:spcPts val="1000"/>
              </a:spcAft>
              <a:defRPr/>
            </a:lvl5pPr>
            <a:extLst/>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7" name="Titolo 6"/>
          <p:cNvSpPr>
            <a:spLocks noGrp="1"/>
          </p:cNvSpPr>
          <p:nvPr>
            <p:ph type="title"/>
          </p:nvPr>
        </p:nvSpPr>
        <p:spPr>
          <a:xfrm>
            <a:off x="0" y="137319"/>
            <a:ext cx="8496267" cy="1143000"/>
          </a:xfrm>
          <a:ln>
            <a:noFill/>
          </a:ln>
        </p:spPr>
        <p:txBody>
          <a:bodyPr rtlCol="0">
            <a:scene3d>
              <a:camera prst="orthographicFront"/>
              <a:lightRig rig="threePt" dir="t"/>
            </a:scene3d>
            <a:sp3d extrusionH="57150">
              <a:bevelT w="38100" h="38100"/>
            </a:sp3d>
          </a:bodyPr>
          <a:lstStyle/>
          <a:p>
            <a:r>
              <a:rPr lang="it-IT" dirty="0"/>
              <a:t>Fare clic per modificare lo stile del titolo</a:t>
            </a:r>
            <a:endParaRPr lang="en-US" dirty="0"/>
          </a:p>
        </p:txBody>
      </p:sp>
    </p:spTree>
    <p:extLst>
      <p:ext uri="{BB962C8B-B14F-4D97-AF65-F5344CB8AC3E}">
        <p14:creationId xmlns:p14="http://schemas.microsoft.com/office/powerpoint/2010/main" val="267612079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5" name="Segnaposto contenuto 2"/>
          <p:cNvSpPr>
            <a:spLocks noGrp="1"/>
          </p:cNvSpPr>
          <p:nvPr>
            <p:ph idx="1"/>
          </p:nvPr>
        </p:nvSpPr>
        <p:spPr>
          <a:xfrm>
            <a:off x="609600" y="1412776"/>
            <a:ext cx="10972800" cy="4525962"/>
          </a:xfrm>
        </p:spPr>
        <p:txBody>
          <a:bodyPr/>
          <a:lstStyle>
            <a:lvl1pPr>
              <a:lnSpc>
                <a:spcPct val="114000"/>
              </a:lnSpc>
              <a:defRPr/>
            </a:lvl1pPr>
            <a:lvl2pPr>
              <a:lnSpc>
                <a:spcPct val="114000"/>
              </a:lnSpc>
              <a:defRPr/>
            </a:lvl2pPr>
            <a:lvl3pPr>
              <a:lnSpc>
                <a:spcPct val="114000"/>
              </a:lnSpc>
              <a:defRPr/>
            </a:lvl3pPr>
            <a:lvl4pPr>
              <a:lnSpc>
                <a:spcPct val="114000"/>
              </a:lnSpc>
              <a:defRPr/>
            </a:lvl4pPr>
            <a:lvl5pPr>
              <a:lnSpc>
                <a:spcPct val="114000"/>
              </a:lnSpc>
              <a:defRPr/>
            </a:lvl5pPr>
            <a:extLst/>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6" name="Titolo 6"/>
          <p:cNvSpPr>
            <a:spLocks noGrp="1"/>
          </p:cNvSpPr>
          <p:nvPr>
            <p:ph type="title"/>
          </p:nvPr>
        </p:nvSpPr>
        <p:spPr>
          <a:xfrm>
            <a:off x="609600" y="116632"/>
            <a:ext cx="9326827" cy="1143000"/>
          </a:xfrm>
          <a:ln>
            <a:noFill/>
          </a:ln>
        </p:spPr>
        <p:txBody>
          <a:bodyPr rtlCol="0"/>
          <a:lstStyle/>
          <a:p>
            <a:r>
              <a:rPr lang="it-IT" dirty="0"/>
              <a:t>Fare clic per modificare lo stile del titolo</a:t>
            </a:r>
            <a:endParaRPr lang="en-US" dirty="0"/>
          </a:p>
        </p:txBody>
      </p:sp>
    </p:spTree>
    <p:extLst>
      <p:ext uri="{BB962C8B-B14F-4D97-AF65-F5344CB8AC3E}">
        <p14:creationId xmlns:p14="http://schemas.microsoft.com/office/powerpoint/2010/main" val="2509623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13" name="Figura a mano libera 12"/>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2">
              <a:lumMod val="75000"/>
              <a:alpha val="40000"/>
            </a:schemeClr>
          </a:solidFill>
          <a:ln w="9525" cap="flat" cmpd="sng" algn="ctr">
            <a:gradFill>
              <a:gsLst>
                <a:gs pos="0">
                  <a:schemeClr val="accent1">
                    <a:lumMod val="5000"/>
                    <a:lumOff val="95000"/>
                  </a:schemeClr>
                </a:gs>
                <a:gs pos="74000">
                  <a:schemeClr val="accent2">
                    <a:lumMod val="40000"/>
                    <a:lumOff val="60000"/>
                  </a:schemeClr>
                </a:gs>
                <a:gs pos="83000">
                  <a:schemeClr val="accent2">
                    <a:lumMod val="60000"/>
                    <a:lumOff val="40000"/>
                  </a:schemeClr>
                </a:gs>
                <a:gs pos="100000">
                  <a:schemeClr val="accent2">
                    <a:lumMod val="75000"/>
                  </a:schemeClr>
                </a:gs>
              </a:gsLst>
              <a:lin ang="5400000" scaled="1"/>
            </a:gradFill>
            <a:prstDash val="solid"/>
            <a:round/>
            <a:headEnd type="none" w="med" len="med"/>
            <a:tailEnd type="none" w="med" len="med"/>
          </a:ln>
          <a:effectLst/>
        </p:spPr>
        <p:txBody>
          <a:bodyPr/>
          <a:lstStyle/>
          <a:p>
            <a:pPr eaLnBrk="1" hangingPunct="1">
              <a:defRPr/>
            </a:pPr>
            <a:endParaRPr lang="en-US" dirty="0">
              <a:solidFill>
                <a:schemeClr val="tx1"/>
              </a:solidFill>
              <a:latin typeface="Verdana" pitchFamily="34" charset="0"/>
              <a:cs typeface="+mn-cs"/>
            </a:endParaRPr>
          </a:p>
        </p:txBody>
      </p:sp>
      <p:sp>
        <p:nvSpPr>
          <p:cNvPr id="1027" name="Figura a mano libera 11"/>
          <p:cNvSpPr>
            <a:spLocks/>
          </p:cNvSpPr>
          <p:nvPr/>
        </p:nvSpPr>
        <p:spPr bwMode="auto">
          <a:xfrm>
            <a:off x="647700" y="5951538"/>
            <a:ext cx="4921251" cy="9334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it-IT" dirty="0"/>
          </a:p>
        </p:txBody>
      </p:sp>
      <p:sp>
        <p:nvSpPr>
          <p:cNvPr id="14" name="Triangolo rettangolo 13"/>
          <p:cNvSpPr>
            <a:spLocks/>
          </p:cNvSpPr>
          <p:nvPr/>
        </p:nvSpPr>
        <p:spPr bwMode="auto">
          <a:xfrm>
            <a:off x="-8056" y="5791253"/>
            <a:ext cx="4536419" cy="1080868"/>
          </a:xfrm>
          <a:prstGeom prst="rtTriangle">
            <a:avLst/>
          </a:prstGeom>
          <a:blipFill>
            <a:blip r:embed="rId7"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cxnSp>
        <p:nvCxnSpPr>
          <p:cNvPr id="15" name="Connettore 1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609600" y="127794"/>
            <a:ext cx="7886667"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it-IT" dirty="0"/>
              <a:t>Fare clic per modificare lo stile del titolo</a:t>
            </a:r>
            <a:endParaRPr lang="en-US" dirty="0"/>
          </a:p>
        </p:txBody>
      </p:sp>
      <p:sp>
        <p:nvSpPr>
          <p:cNvPr id="1033" name="Segnaposto testo 29"/>
          <p:cNvSpPr>
            <a:spLocks noGrp="1"/>
          </p:cNvSpPr>
          <p:nvPr>
            <p:ph type="body" idx="1"/>
          </p:nvPr>
        </p:nvSpPr>
        <p:spPr bwMode="auto">
          <a:xfrm>
            <a:off x="609600" y="1412776"/>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dirty="0"/>
              <a:t>Fare clic per modificare stili del testo dello schema</a:t>
            </a:r>
          </a:p>
          <a:p>
            <a:pPr lvl="1"/>
            <a:r>
              <a:rPr lang="it-IT" altLang="it-IT" dirty="0"/>
              <a:t>Secondo livello</a:t>
            </a:r>
          </a:p>
          <a:p>
            <a:pPr lvl="2"/>
            <a:r>
              <a:rPr lang="it-IT" altLang="it-IT" dirty="0"/>
              <a:t>Terzo livello</a:t>
            </a:r>
          </a:p>
          <a:p>
            <a:pPr lvl="3"/>
            <a:r>
              <a:rPr lang="it-IT" altLang="it-IT" dirty="0"/>
              <a:t>Quarto livello</a:t>
            </a:r>
          </a:p>
          <a:p>
            <a:pPr lvl="4"/>
            <a:r>
              <a:rPr lang="it-IT" altLang="it-IT" dirty="0"/>
              <a:t>Quinto livello</a:t>
            </a:r>
            <a:endParaRPr lang="en-US" altLang="it-IT" dirty="0"/>
          </a:p>
        </p:txBody>
      </p:sp>
      <p:sp>
        <p:nvSpPr>
          <p:cNvPr id="1037" name="Line 15"/>
          <p:cNvSpPr>
            <a:spLocks noChangeShapeType="1"/>
          </p:cNvSpPr>
          <p:nvPr/>
        </p:nvSpPr>
        <p:spPr bwMode="auto">
          <a:xfrm flipV="1">
            <a:off x="-12316" y="1283594"/>
            <a:ext cx="8508583" cy="0"/>
          </a:xfrm>
          <a:prstGeom prst="line">
            <a:avLst/>
          </a:prstGeom>
          <a:noFill/>
          <a:ln w="53975">
            <a:solidFill>
              <a:schemeClr val="bg1">
                <a:lumMod val="85000"/>
              </a:schemeClr>
            </a:solidFill>
            <a:round/>
            <a:headEnd/>
            <a:tailEnd/>
          </a:ln>
          <a:extLst>
            <a:ext uri="{909E8E84-426E-40DD-AFC4-6F175D3DCCD1}">
              <a14:hiddenFill xmlns:a14="http://schemas.microsoft.com/office/drawing/2010/main">
                <a:noFill/>
              </a14:hiddenFill>
            </a:ext>
          </a:extLst>
        </p:spPr>
        <p:txBody>
          <a:bodyPr/>
          <a:lstStyle/>
          <a:p>
            <a:endParaRPr lang="it-IT" dirty="0"/>
          </a:p>
        </p:txBody>
      </p:sp>
      <p:sp>
        <p:nvSpPr>
          <p:cNvPr id="17" name="Figura a mano libera 16"/>
          <p:cNvSpPr>
            <a:spLocks/>
          </p:cNvSpPr>
          <p:nvPr userDrawn="1"/>
        </p:nvSpPr>
        <p:spPr bwMode="auto">
          <a:xfrm flipH="1" flipV="1">
            <a:off x="9840384" y="1"/>
            <a:ext cx="2351616" cy="404813"/>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2">
              <a:lumMod val="75000"/>
              <a:alpha val="40000"/>
            </a:schemeClr>
          </a:solidFill>
          <a:ln w="9525" cap="flat" cmpd="sng" algn="ctr">
            <a:gradFill>
              <a:gsLst>
                <a:gs pos="0">
                  <a:schemeClr val="accent1">
                    <a:lumMod val="5000"/>
                    <a:lumOff val="95000"/>
                  </a:schemeClr>
                </a:gs>
                <a:gs pos="74000">
                  <a:schemeClr val="accent2">
                    <a:lumMod val="40000"/>
                    <a:lumOff val="60000"/>
                  </a:schemeClr>
                </a:gs>
                <a:gs pos="83000">
                  <a:schemeClr val="accent2">
                    <a:lumMod val="60000"/>
                    <a:lumOff val="40000"/>
                  </a:schemeClr>
                </a:gs>
                <a:gs pos="100000">
                  <a:schemeClr val="accent2">
                    <a:lumMod val="75000"/>
                  </a:schemeClr>
                </a:gs>
              </a:gsLst>
              <a:lin ang="5400000" scaled="1"/>
            </a:gradFill>
            <a:prstDash val="solid"/>
            <a:round/>
            <a:headEnd type="none" w="med" len="med"/>
            <a:tailEnd type="none" w="med" len="med"/>
          </a:ln>
          <a:effectLst/>
        </p:spPr>
        <p:txBody>
          <a:bodyPr/>
          <a:lstStyle/>
          <a:p>
            <a:pPr eaLnBrk="1" hangingPunct="1">
              <a:defRPr/>
            </a:pPr>
            <a:endParaRPr lang="en-US" dirty="0">
              <a:solidFill>
                <a:schemeClr val="tx1"/>
              </a:solidFill>
              <a:latin typeface="Verdana" pitchFamily="34" charset="0"/>
              <a:cs typeface="+mn-cs"/>
            </a:endParaRPr>
          </a:p>
        </p:txBody>
      </p:sp>
      <p:sp>
        <p:nvSpPr>
          <p:cNvPr id="1042" name="Figura a mano libera 18"/>
          <p:cNvSpPr>
            <a:spLocks/>
          </p:cNvSpPr>
          <p:nvPr userDrawn="1"/>
        </p:nvSpPr>
        <p:spPr bwMode="auto">
          <a:xfrm flipH="1" flipV="1">
            <a:off x="10416117" y="1"/>
            <a:ext cx="1775883" cy="404813"/>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it-IT" dirty="0"/>
          </a:p>
        </p:txBody>
      </p:sp>
      <p:sp>
        <p:nvSpPr>
          <p:cNvPr id="12" name="Triangolo rettangolo 11"/>
          <p:cNvSpPr>
            <a:spLocks/>
          </p:cNvSpPr>
          <p:nvPr userDrawn="1"/>
        </p:nvSpPr>
        <p:spPr bwMode="auto">
          <a:xfrm rot="10800000">
            <a:off x="10800523" y="1"/>
            <a:ext cx="1391477" cy="404813"/>
          </a:xfrm>
          <a:prstGeom prst="rtTriangle">
            <a:avLst/>
          </a:prstGeom>
          <a:blipFill>
            <a:blip r:embed="rId7"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pic>
        <p:nvPicPr>
          <p:cNvPr id="2" name="Immagine 1"/>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839926" y="394777"/>
            <a:ext cx="1244883" cy="816482"/>
          </a:xfrm>
          <a:prstGeom prst="rect">
            <a:avLst/>
          </a:prstGeom>
          <a:noFill/>
          <a:ln>
            <a:noFill/>
          </a:ln>
        </p:spPr>
      </p:pic>
      <p:pic>
        <p:nvPicPr>
          <p:cNvPr id="3" name="Immagine 2"/>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0317684" y="332656"/>
            <a:ext cx="986374" cy="986374"/>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4247" r:id="rId1"/>
    <p:sldLayoutId id="2147484248" r:id="rId2"/>
    <p:sldLayoutId id="2147484245" r:id="rId3"/>
    <p:sldLayoutId id="2147484246" r:id="rId4"/>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33">
                                            <p:txEl>
                                              <p:pRg st="0" end="0"/>
                                            </p:txEl>
                                          </p:spTgt>
                                        </p:tgtEl>
                                        <p:attrNameLst>
                                          <p:attrName>style.visibility</p:attrName>
                                        </p:attrNameLst>
                                      </p:cBhvr>
                                      <p:to>
                                        <p:strVal val="visible"/>
                                      </p:to>
                                    </p:set>
                                    <p:animEffect transition="in" filter="fade">
                                      <p:cBhvr>
                                        <p:cTn id="10" dur="1000"/>
                                        <p:tgtEl>
                                          <p:spTgt spid="103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33">
                                            <p:txEl>
                                              <p:pRg st="1" end="1"/>
                                            </p:txEl>
                                          </p:spTgt>
                                        </p:tgtEl>
                                        <p:attrNameLst>
                                          <p:attrName>style.visibility</p:attrName>
                                        </p:attrNameLst>
                                      </p:cBhvr>
                                      <p:to>
                                        <p:strVal val="visible"/>
                                      </p:to>
                                    </p:set>
                                    <p:animEffect transition="in" filter="fade">
                                      <p:cBhvr>
                                        <p:cTn id="13" dur="1000"/>
                                        <p:tgtEl>
                                          <p:spTgt spid="103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33">
                                            <p:txEl>
                                              <p:pRg st="2" end="2"/>
                                            </p:txEl>
                                          </p:spTgt>
                                        </p:tgtEl>
                                        <p:attrNameLst>
                                          <p:attrName>style.visibility</p:attrName>
                                        </p:attrNameLst>
                                      </p:cBhvr>
                                      <p:to>
                                        <p:strVal val="visible"/>
                                      </p:to>
                                    </p:set>
                                    <p:animEffect transition="in" filter="fade">
                                      <p:cBhvr>
                                        <p:cTn id="16" dur="1000"/>
                                        <p:tgtEl>
                                          <p:spTgt spid="103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033">
                                            <p:txEl>
                                              <p:pRg st="3" end="3"/>
                                            </p:txEl>
                                          </p:spTgt>
                                        </p:tgtEl>
                                        <p:attrNameLst>
                                          <p:attrName>style.visibility</p:attrName>
                                        </p:attrNameLst>
                                      </p:cBhvr>
                                      <p:to>
                                        <p:strVal val="visible"/>
                                      </p:to>
                                    </p:set>
                                    <p:animEffect transition="in" filter="fade">
                                      <p:cBhvr>
                                        <p:cTn id="19" dur="1000"/>
                                        <p:tgtEl>
                                          <p:spTgt spid="103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33">
                                            <p:txEl>
                                              <p:pRg st="4" end="4"/>
                                            </p:txEl>
                                          </p:spTgt>
                                        </p:tgtEl>
                                        <p:attrNameLst>
                                          <p:attrName>style.visibility</p:attrName>
                                        </p:attrNameLst>
                                      </p:cBhvr>
                                      <p:to>
                                        <p:strVal val="visible"/>
                                      </p:to>
                                    </p:set>
                                    <p:animEffect transition="in" filter="fade">
                                      <p:cBhvr>
                                        <p:cTn id="22" dur="1000"/>
                                        <p:tgtEl>
                                          <p:spTgt spid="103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33" grpId="0" uiExpand="1" build="p">
        <p:tmplLst>
          <p:tmpl lvl="1">
            <p:tnLst>
              <p:par>
                <p:cTn presetID="10" presetClass="entr" presetSubtype="0" fill="hold" nodeType="withEffect">
                  <p:stCondLst>
                    <p:cond delay="0"/>
                  </p:stCondLst>
                  <p:childTnLst>
                    <p:set>
                      <p:cBhvr>
                        <p:cTn dur="1" fill="hold">
                          <p:stCondLst>
                            <p:cond delay="0"/>
                          </p:stCondLst>
                        </p:cTn>
                        <p:tgtEl>
                          <p:spTgt spid="1033"/>
                        </p:tgtEl>
                        <p:attrNameLst>
                          <p:attrName>style.visibility</p:attrName>
                        </p:attrNameLst>
                      </p:cBhvr>
                      <p:to>
                        <p:strVal val="visible"/>
                      </p:to>
                    </p:set>
                    <p:animEffect transition="in" filter="fade">
                      <p:cBhvr>
                        <p:cTn dur="1000"/>
                        <p:tgtEl>
                          <p:spTgt spid="103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033"/>
                        </p:tgtEl>
                        <p:attrNameLst>
                          <p:attrName>style.visibility</p:attrName>
                        </p:attrNameLst>
                      </p:cBhvr>
                      <p:to>
                        <p:strVal val="visible"/>
                      </p:to>
                    </p:set>
                    <p:animEffect transition="in" filter="fade">
                      <p:cBhvr>
                        <p:cTn dur="1000"/>
                        <p:tgtEl>
                          <p:spTgt spid="103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033"/>
                        </p:tgtEl>
                        <p:attrNameLst>
                          <p:attrName>style.visibility</p:attrName>
                        </p:attrNameLst>
                      </p:cBhvr>
                      <p:to>
                        <p:strVal val="visible"/>
                      </p:to>
                    </p:set>
                    <p:animEffect transition="in" filter="fade">
                      <p:cBhvr>
                        <p:cTn dur="1000"/>
                        <p:tgtEl>
                          <p:spTgt spid="103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033"/>
                        </p:tgtEl>
                        <p:attrNameLst>
                          <p:attrName>style.visibility</p:attrName>
                        </p:attrNameLst>
                      </p:cBhvr>
                      <p:to>
                        <p:strVal val="visible"/>
                      </p:to>
                    </p:set>
                    <p:animEffect transition="in" filter="fade">
                      <p:cBhvr>
                        <p:cTn dur="1000"/>
                        <p:tgtEl>
                          <p:spTgt spid="103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033"/>
                        </p:tgtEl>
                        <p:attrNameLst>
                          <p:attrName>style.visibility</p:attrName>
                        </p:attrNameLst>
                      </p:cBhvr>
                      <p:to>
                        <p:strVal val="visible"/>
                      </p:to>
                    </p:set>
                    <p:animEffect transition="in" filter="fade">
                      <p:cBhvr>
                        <p:cTn dur="1000"/>
                        <p:tgtEl>
                          <p:spTgt spid="1033"/>
                        </p:tgtEl>
                      </p:cBhvr>
                    </p:animEffect>
                  </p:childTnLst>
                </p:cTn>
              </p:par>
            </p:tnLst>
          </p:tmpl>
        </p:tmplLst>
      </p:bldP>
    </p:bldLst>
  </p:timing>
  <p:hf hdr="0" ftr="0" dt="0"/>
  <p:txStyles>
    <p:titleStyle>
      <a:lvl1pPr algn="ctr" rtl="0" eaLnBrk="0" fontAlgn="base" hangingPunct="0">
        <a:spcBef>
          <a:spcPct val="0"/>
        </a:spcBef>
        <a:spcAft>
          <a:spcPct val="0"/>
        </a:spcAft>
        <a:defRPr sz="4100" b="1" kern="1200">
          <a:solidFill>
            <a:srgbClr val="0070C0"/>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lvl2pPr algn="ctr" rtl="0" eaLnBrk="0" fontAlgn="base" hangingPunct="0">
        <a:spcBef>
          <a:spcPct val="0"/>
        </a:spcBef>
        <a:spcAft>
          <a:spcPct val="0"/>
        </a:spcAft>
        <a:defRPr sz="4100" b="1">
          <a:solidFill>
            <a:schemeClr val="tx2"/>
          </a:solidFill>
          <a:latin typeface="Eurostile" pitchFamily="34" charset="0"/>
        </a:defRPr>
      </a:lvl2pPr>
      <a:lvl3pPr algn="ctr" rtl="0" eaLnBrk="0" fontAlgn="base" hangingPunct="0">
        <a:spcBef>
          <a:spcPct val="0"/>
        </a:spcBef>
        <a:spcAft>
          <a:spcPct val="0"/>
        </a:spcAft>
        <a:defRPr sz="4100" b="1">
          <a:solidFill>
            <a:schemeClr val="tx2"/>
          </a:solidFill>
          <a:latin typeface="Eurostile" pitchFamily="34" charset="0"/>
        </a:defRPr>
      </a:lvl3pPr>
      <a:lvl4pPr algn="ctr" rtl="0" eaLnBrk="0" fontAlgn="base" hangingPunct="0">
        <a:spcBef>
          <a:spcPct val="0"/>
        </a:spcBef>
        <a:spcAft>
          <a:spcPct val="0"/>
        </a:spcAft>
        <a:defRPr sz="4100" b="1">
          <a:solidFill>
            <a:schemeClr val="tx2"/>
          </a:solidFill>
          <a:latin typeface="Eurostile" pitchFamily="34" charset="0"/>
        </a:defRPr>
      </a:lvl4pPr>
      <a:lvl5pPr algn="ctr" rtl="0" eaLnBrk="0" fontAlgn="base" hangingPunct="0">
        <a:spcBef>
          <a:spcPct val="0"/>
        </a:spcBef>
        <a:spcAft>
          <a:spcPct val="0"/>
        </a:spcAft>
        <a:defRPr sz="4100" b="1">
          <a:solidFill>
            <a:schemeClr val="tx2"/>
          </a:solidFill>
          <a:latin typeface="Eurostile" pitchFamily="34" charset="0"/>
        </a:defRPr>
      </a:lvl5pPr>
      <a:lvl6pPr marL="457200" algn="ctr" rtl="0" fontAlgn="base">
        <a:spcBef>
          <a:spcPct val="0"/>
        </a:spcBef>
        <a:spcAft>
          <a:spcPct val="0"/>
        </a:spcAft>
        <a:defRPr sz="4100" b="1">
          <a:solidFill>
            <a:schemeClr val="tx2"/>
          </a:solidFill>
          <a:latin typeface="Eurostile" pitchFamily="34" charset="0"/>
        </a:defRPr>
      </a:lvl6pPr>
      <a:lvl7pPr marL="914400" algn="ctr" rtl="0" fontAlgn="base">
        <a:spcBef>
          <a:spcPct val="0"/>
        </a:spcBef>
        <a:spcAft>
          <a:spcPct val="0"/>
        </a:spcAft>
        <a:defRPr sz="4100" b="1">
          <a:solidFill>
            <a:schemeClr val="tx2"/>
          </a:solidFill>
          <a:latin typeface="Eurostile" pitchFamily="34" charset="0"/>
        </a:defRPr>
      </a:lvl7pPr>
      <a:lvl8pPr marL="1371600" algn="ctr" rtl="0" fontAlgn="base">
        <a:spcBef>
          <a:spcPct val="0"/>
        </a:spcBef>
        <a:spcAft>
          <a:spcPct val="0"/>
        </a:spcAft>
        <a:defRPr sz="4100" b="1">
          <a:solidFill>
            <a:schemeClr val="tx2"/>
          </a:solidFill>
          <a:latin typeface="Eurostile" pitchFamily="34" charset="0"/>
        </a:defRPr>
      </a:lvl8pPr>
      <a:lvl9pPr marL="1828800" algn="ctr" rtl="0" fontAlgn="base">
        <a:spcBef>
          <a:spcPct val="0"/>
        </a:spcBef>
        <a:spcAft>
          <a:spcPct val="0"/>
        </a:spcAft>
        <a:defRPr sz="4100" b="1">
          <a:solidFill>
            <a:schemeClr val="tx2"/>
          </a:solidFill>
          <a:latin typeface="Eurostile" pitchFamily="34" charset="0"/>
        </a:defRPr>
      </a:lvl9pPr>
      <a:extLst/>
    </p:titleStyle>
    <p:bodyStyle>
      <a:lvl1pPr marL="365125" indent="-255588" algn="just" rtl="0" eaLnBrk="0" fontAlgn="base" hangingPunct="0">
        <a:lnSpc>
          <a:spcPct val="114000"/>
        </a:lnSpc>
        <a:spcBef>
          <a:spcPts val="0"/>
        </a:spcBef>
        <a:spcAft>
          <a:spcPts val="1000"/>
        </a:spcAft>
        <a:buClr>
          <a:schemeClr val="accent1"/>
        </a:buClr>
        <a:buSzPct val="68000"/>
        <a:buFont typeface="Wingdings 3" panose="05040102010807070707" pitchFamily="18" charset="2"/>
        <a:buChar char=""/>
        <a:defRPr sz="1800" kern="1200">
          <a:solidFill>
            <a:srgbClr val="002060"/>
          </a:solidFill>
          <a:latin typeface="Calibri" panose="020F0502020204030204" pitchFamily="34" charset="0"/>
          <a:ea typeface="+mn-ea"/>
          <a:cs typeface="+mn-cs"/>
        </a:defRPr>
      </a:lvl1pPr>
      <a:lvl2pPr marL="620713" indent="-228600" algn="just" rtl="0" eaLnBrk="0" fontAlgn="base" hangingPunct="0">
        <a:lnSpc>
          <a:spcPct val="114000"/>
        </a:lnSpc>
        <a:spcBef>
          <a:spcPts val="0"/>
        </a:spcBef>
        <a:spcAft>
          <a:spcPts val="1000"/>
        </a:spcAft>
        <a:buClr>
          <a:schemeClr val="accent1"/>
        </a:buClr>
        <a:buFont typeface="Verdana" panose="020B0604030504040204" pitchFamily="34" charset="0"/>
        <a:buChar char="◦"/>
        <a:defRPr sz="1800" kern="1200">
          <a:solidFill>
            <a:srgbClr val="002060"/>
          </a:solidFill>
          <a:latin typeface="Calibri" panose="020F0502020204030204" pitchFamily="34" charset="0"/>
          <a:ea typeface="+mn-ea"/>
          <a:cs typeface="+mn-cs"/>
        </a:defRPr>
      </a:lvl2pPr>
      <a:lvl3pPr marL="858838" indent="-228600" algn="just" rtl="0" eaLnBrk="0" fontAlgn="base" hangingPunct="0">
        <a:lnSpc>
          <a:spcPct val="114000"/>
        </a:lnSpc>
        <a:spcBef>
          <a:spcPts val="0"/>
        </a:spcBef>
        <a:spcAft>
          <a:spcPts val="1000"/>
        </a:spcAft>
        <a:buClr>
          <a:schemeClr val="accent2"/>
        </a:buClr>
        <a:buSzPct val="100000"/>
        <a:buFont typeface="Wingdings 2" panose="05020102010507070707" pitchFamily="18" charset="2"/>
        <a:buChar char=""/>
        <a:defRPr sz="1800" kern="1200">
          <a:solidFill>
            <a:srgbClr val="002060"/>
          </a:solidFill>
          <a:latin typeface="Calibri" panose="020F0502020204030204" pitchFamily="34" charset="0"/>
          <a:ea typeface="+mn-ea"/>
          <a:cs typeface="+mn-cs"/>
        </a:defRPr>
      </a:lvl3pPr>
      <a:lvl4pPr marL="1143000" indent="-228600" algn="just" rtl="0" eaLnBrk="0" fontAlgn="base" hangingPunct="0">
        <a:lnSpc>
          <a:spcPct val="114000"/>
        </a:lnSpc>
        <a:spcBef>
          <a:spcPts val="0"/>
        </a:spcBef>
        <a:spcAft>
          <a:spcPts val="1000"/>
        </a:spcAft>
        <a:buClr>
          <a:schemeClr val="accent2"/>
        </a:buClr>
        <a:buFont typeface="Wingdings 2" panose="05020102010507070707" pitchFamily="18" charset="2"/>
        <a:buChar char=""/>
        <a:defRPr sz="1800" kern="1200">
          <a:solidFill>
            <a:srgbClr val="002060"/>
          </a:solidFill>
          <a:latin typeface="Calibri" panose="020F0502020204030204" pitchFamily="34" charset="0"/>
          <a:ea typeface="+mn-ea"/>
          <a:cs typeface="+mn-cs"/>
        </a:defRPr>
      </a:lvl4pPr>
      <a:lvl5pPr marL="1371600" indent="-228600" algn="just" rtl="0" eaLnBrk="0" fontAlgn="base" hangingPunct="0">
        <a:lnSpc>
          <a:spcPct val="114000"/>
        </a:lnSpc>
        <a:spcBef>
          <a:spcPts val="0"/>
        </a:spcBef>
        <a:spcAft>
          <a:spcPts val="1000"/>
        </a:spcAft>
        <a:buClr>
          <a:schemeClr val="accent2"/>
        </a:buClr>
        <a:buFont typeface="Wingdings 2" panose="05020102010507070707" pitchFamily="18" charset="2"/>
        <a:buChar char=""/>
        <a:defRPr sz="1800" kern="1200">
          <a:solidFill>
            <a:srgbClr val="002060"/>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109537" indent="0">
              <a:buNone/>
            </a:pPr>
            <a:endParaRPr lang="it-IT" dirty="0" smtClean="0"/>
          </a:p>
          <a:p>
            <a:pPr marL="109537" indent="0">
              <a:buNone/>
            </a:pPr>
            <a:endParaRPr lang="it-IT" dirty="0" smtClean="0"/>
          </a:p>
          <a:p>
            <a:pPr marL="109537" indent="0">
              <a:buNone/>
            </a:pPr>
            <a:endParaRPr lang="it-IT" dirty="0"/>
          </a:p>
          <a:p>
            <a:pPr marL="109537" indent="0">
              <a:buNone/>
            </a:pPr>
            <a:endParaRPr lang="it-IT" dirty="0"/>
          </a:p>
          <a:p>
            <a:pPr marL="109537" indent="0" algn="ctr">
              <a:buNone/>
            </a:pPr>
            <a:r>
              <a:rPr lang="it-IT" sz="2400" b="1" dirty="0" smtClean="0"/>
              <a:t>L’impatto </a:t>
            </a:r>
            <a:r>
              <a:rPr lang="it-IT" sz="2400" b="1" dirty="0"/>
              <a:t>della riforma Spadafora sull’impiantistica </a:t>
            </a:r>
            <a:r>
              <a:rPr lang="it-IT" sz="2400" b="1" dirty="0" smtClean="0"/>
              <a:t>sportiva</a:t>
            </a:r>
            <a:r>
              <a:rPr lang="it-IT" sz="2400" b="1" dirty="0"/>
              <a:t>:</a:t>
            </a:r>
            <a:r>
              <a:rPr lang="it-IT" sz="2400" b="1" dirty="0" smtClean="0"/>
              <a:t> il </a:t>
            </a:r>
            <a:r>
              <a:rPr lang="it-IT" sz="2400" b="1" dirty="0" err="1" smtClean="0"/>
              <a:t>D.Lgs</a:t>
            </a:r>
            <a:r>
              <a:rPr lang="it-IT" sz="2400" b="1" dirty="0" err="1"/>
              <a:t>.</a:t>
            </a:r>
            <a:r>
              <a:rPr lang="it-IT" sz="2400" b="1" dirty="0"/>
              <a:t> </a:t>
            </a:r>
            <a:r>
              <a:rPr lang="it-IT" sz="2400" b="1" dirty="0" smtClean="0"/>
              <a:t>n° 38/2021</a:t>
            </a:r>
          </a:p>
          <a:p>
            <a:pPr marL="109537" indent="0">
              <a:buNone/>
            </a:pPr>
            <a:endParaRPr lang="it-IT" dirty="0" smtClean="0"/>
          </a:p>
          <a:p>
            <a:pPr marL="109537" indent="0">
              <a:buNone/>
            </a:pPr>
            <a:endParaRPr lang="it-IT" dirty="0"/>
          </a:p>
          <a:p>
            <a:pPr marL="109537" indent="0" algn="r">
              <a:buNone/>
            </a:pPr>
            <a:r>
              <a:rPr lang="it-IT" dirty="0" smtClean="0"/>
              <a:t>Arch. Fabio Bugli</a:t>
            </a:r>
          </a:p>
          <a:p>
            <a:pPr marL="109537" indent="0" algn="r">
              <a:buNone/>
            </a:pPr>
            <a:r>
              <a:rPr lang="it-IT" dirty="0" smtClean="0"/>
              <a:t>Presidente Comitato Scientifico SCAIS</a:t>
            </a:r>
            <a:endParaRPr lang="it-IT" dirty="0"/>
          </a:p>
        </p:txBody>
      </p:sp>
    </p:spTree>
    <p:extLst>
      <p:ext uri="{BB962C8B-B14F-4D97-AF65-F5344CB8AC3E}">
        <p14:creationId xmlns:p14="http://schemas.microsoft.com/office/powerpoint/2010/main" val="42624676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09600" y="1412776"/>
            <a:ext cx="10972800" cy="5040560"/>
          </a:xfrm>
        </p:spPr>
        <p:txBody>
          <a:bodyPr/>
          <a:lstStyle/>
          <a:p>
            <a:r>
              <a:rPr lang="it-IT" sz="1600" dirty="0"/>
              <a:t>Art. </a:t>
            </a:r>
            <a:r>
              <a:rPr lang="it-IT" sz="1600" dirty="0" smtClean="0"/>
              <a:t>4. Misure di concentrazione, accelerazione e semplificazione</a:t>
            </a:r>
            <a:endParaRPr lang="it-IT" sz="1600" dirty="0"/>
          </a:p>
          <a:p>
            <a:pPr lvl="8"/>
            <a:endParaRPr lang="it-IT" sz="1400" dirty="0"/>
          </a:p>
          <a:p>
            <a:pPr marL="109537" indent="0">
              <a:buNone/>
            </a:pPr>
            <a:r>
              <a:rPr lang="it-IT" sz="1600" dirty="0" smtClean="0"/>
              <a:t>Comma 3</a:t>
            </a:r>
            <a:r>
              <a:rPr lang="it-IT" sz="1600" dirty="0"/>
              <a:t>. Il documento di fattibilità di cui al comma 1, nell’ipotesi di impianti pubblici omologati per una capienza superiore a 16.000 </a:t>
            </a:r>
            <a:r>
              <a:rPr lang="it-IT" sz="1600" dirty="0" smtClean="0"/>
              <a:t>posti, può </a:t>
            </a:r>
            <a:r>
              <a:rPr lang="it-IT" sz="1600" dirty="0"/>
              <a:t>prevedere che, a far tempo da cinque ore prima dell’inizio delle competizioni ufficiali e fino a tre ore dopo la loro </a:t>
            </a:r>
            <a:r>
              <a:rPr lang="it-IT" sz="1600" dirty="0" smtClean="0"/>
              <a:t>conclusione, entro </a:t>
            </a:r>
            <a:r>
              <a:rPr lang="it-IT" sz="1600" dirty="0"/>
              <a:t>300 metri dal perimetro dell’area riservata, </a:t>
            </a:r>
            <a:r>
              <a:rPr lang="it-IT" sz="1600" b="1" dirty="0"/>
              <a:t>l’occupazione di suolo pubblico per attività commerciali sia consentita </a:t>
            </a:r>
            <a:r>
              <a:rPr lang="it-IT" sz="1600" b="1" dirty="0" smtClean="0"/>
              <a:t>solo all’associazione </a:t>
            </a:r>
            <a:r>
              <a:rPr lang="it-IT" sz="1600" b="1" dirty="0"/>
              <a:t>o alla società sportiva dilettantistica o professionistica utilizzatrice dell’impianto sportivo. </a:t>
            </a:r>
            <a:r>
              <a:rPr lang="it-IT" sz="1600" b="1" dirty="0" smtClean="0"/>
              <a:t>… </a:t>
            </a:r>
            <a:r>
              <a:rPr lang="it-IT" sz="1600" dirty="0" smtClean="0"/>
              <a:t>Nell’ipotesi </a:t>
            </a:r>
            <a:r>
              <a:rPr lang="it-IT" sz="1600" dirty="0"/>
              <a:t>di impianti sportivi pubblici omologati per una capienza compresa tra 5.000 e 16.000 posti, la disposizione del </a:t>
            </a:r>
            <a:r>
              <a:rPr lang="it-IT" sz="1600" dirty="0" smtClean="0"/>
              <a:t>primo periodo </a:t>
            </a:r>
            <a:r>
              <a:rPr lang="it-IT" sz="1600" dirty="0"/>
              <a:t>si applica entro 150 metri dal perimetro dell’area </a:t>
            </a:r>
            <a:r>
              <a:rPr lang="it-IT" sz="1600" dirty="0" smtClean="0"/>
              <a:t>riservata…</a:t>
            </a:r>
            <a:endParaRPr lang="it-IT" sz="1600" b="1" dirty="0" smtClean="0"/>
          </a:p>
        </p:txBody>
      </p:sp>
    </p:spTree>
    <p:extLst>
      <p:ext uri="{BB962C8B-B14F-4D97-AF65-F5344CB8AC3E}">
        <p14:creationId xmlns:p14="http://schemas.microsoft.com/office/powerpoint/2010/main" val="4876512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09600" y="1412776"/>
            <a:ext cx="10972800" cy="5040560"/>
          </a:xfrm>
        </p:spPr>
        <p:txBody>
          <a:bodyPr/>
          <a:lstStyle/>
          <a:p>
            <a:r>
              <a:rPr lang="it-IT" sz="1600" dirty="0"/>
              <a:t>Art. </a:t>
            </a:r>
            <a:r>
              <a:rPr lang="it-IT" sz="1600" dirty="0" smtClean="0"/>
              <a:t>4. Misure di concentrazione, accelerazione e semplificazione</a:t>
            </a:r>
            <a:endParaRPr lang="it-IT" sz="1600" dirty="0"/>
          </a:p>
          <a:p>
            <a:pPr lvl="8"/>
            <a:endParaRPr lang="it-IT" sz="1400" dirty="0"/>
          </a:p>
          <a:p>
            <a:pPr marL="109537" indent="0">
              <a:buNone/>
            </a:pPr>
            <a:r>
              <a:rPr lang="it-IT" sz="1600" dirty="0" smtClean="0"/>
              <a:t>Comma 9</a:t>
            </a:r>
            <a:r>
              <a:rPr lang="it-IT" sz="1600" dirty="0"/>
              <a:t>. Ferme restando le procedure di prevenzione </a:t>
            </a:r>
            <a:r>
              <a:rPr lang="it-IT" sz="1600" dirty="0" smtClean="0"/>
              <a:t>incendi… in </a:t>
            </a:r>
            <a:r>
              <a:rPr lang="it-IT" sz="1600" dirty="0"/>
              <a:t>caso di approvazione del </a:t>
            </a:r>
            <a:r>
              <a:rPr lang="it-IT" sz="1600" dirty="0" smtClean="0"/>
              <a:t>progetto, ogni </a:t>
            </a:r>
            <a:r>
              <a:rPr lang="it-IT" sz="1600" dirty="0"/>
              <a:t>atto di autorizzazione, licenza, concessione, permesso o nulla osta comunque denominato, finalizzato alla messa in </a:t>
            </a:r>
            <a:r>
              <a:rPr lang="it-IT" sz="1600" dirty="0" smtClean="0"/>
              <a:t>esercizio dell’impianto </a:t>
            </a:r>
            <a:r>
              <a:rPr lang="it-IT" sz="1600" dirty="0"/>
              <a:t>o all’avvio delle attività complementari o funzionali di cui alla proposta, se già non ricompreso nel verbale conclusivo </a:t>
            </a:r>
            <a:r>
              <a:rPr lang="it-IT" sz="1600" dirty="0" smtClean="0"/>
              <a:t>di approvazione </a:t>
            </a:r>
            <a:r>
              <a:rPr lang="it-IT" sz="1600" dirty="0"/>
              <a:t>del progetto, è sostituito da una segnalazione dell’interessato all’amministrazione competente ai sensi </a:t>
            </a:r>
            <a:r>
              <a:rPr lang="it-IT" sz="1600" dirty="0" smtClean="0"/>
              <a:t>dell’articolo…</a:t>
            </a:r>
          </a:p>
          <a:p>
            <a:pPr marL="109537" indent="0">
              <a:buNone/>
            </a:pPr>
            <a:endParaRPr lang="it-IT" sz="1600" dirty="0" smtClean="0"/>
          </a:p>
          <a:p>
            <a:pPr marL="109537" indent="0">
              <a:buNone/>
            </a:pPr>
            <a:r>
              <a:rPr lang="it-IT" sz="1600" dirty="0" smtClean="0"/>
              <a:t>Comma 12</a:t>
            </a:r>
            <a:r>
              <a:rPr lang="it-IT" sz="1600" dirty="0"/>
              <a:t>. Le misure di semplificazione e di incentivazione di cui al presente articolo si applicano anche nel caso in cui la proposta </a:t>
            </a:r>
            <a:r>
              <a:rPr lang="it-IT" sz="1600" dirty="0" smtClean="0"/>
              <a:t>di ammodernamento </a:t>
            </a:r>
            <a:r>
              <a:rPr lang="it-IT" sz="1600" dirty="0"/>
              <a:t>e riqualificazione sia presentata dalla sola associazione o società sportiva dilettantistica o </a:t>
            </a:r>
            <a:r>
              <a:rPr lang="it-IT" sz="1600" dirty="0" smtClean="0"/>
              <a:t>professionistica utilizzatrice </a:t>
            </a:r>
            <a:r>
              <a:rPr lang="it-IT" sz="1600" dirty="0"/>
              <a:t>dell’impianto. In tale ipotesi, il documento di fattibilità e il progetto definitivo sono redatti nel rispetto del </a:t>
            </a:r>
            <a:r>
              <a:rPr lang="it-IT" sz="1600" dirty="0" smtClean="0"/>
              <a:t>regolamento unico </a:t>
            </a:r>
            <a:r>
              <a:rPr lang="it-IT" sz="1600" dirty="0"/>
              <a:t>di attuazione, esecuzione e integrazione del codice dei contratti pubblici, di cui al </a:t>
            </a:r>
            <a:r>
              <a:rPr lang="it-IT" sz="1600" b="1" dirty="0"/>
              <a:t>decreto legislativo 18 aprile 2016, n. </a:t>
            </a:r>
            <a:r>
              <a:rPr lang="it-IT" sz="1600" b="1" dirty="0" smtClean="0"/>
              <a:t>50</a:t>
            </a:r>
            <a:r>
              <a:rPr lang="it-IT" sz="1600" dirty="0" smtClean="0"/>
              <a:t>, previsto </a:t>
            </a:r>
            <a:r>
              <a:rPr lang="it-IT" sz="1600" dirty="0"/>
              <a:t>dall’articolo 216, comma 27-octies, del medesimo </a:t>
            </a:r>
            <a:r>
              <a:rPr lang="it-IT" sz="1600" dirty="0" smtClean="0"/>
              <a:t>codice…</a:t>
            </a:r>
          </a:p>
        </p:txBody>
      </p:sp>
    </p:spTree>
    <p:extLst>
      <p:ext uri="{BB962C8B-B14F-4D97-AF65-F5344CB8AC3E}">
        <p14:creationId xmlns:p14="http://schemas.microsoft.com/office/powerpoint/2010/main" val="33673760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09600" y="1412776"/>
            <a:ext cx="10972800" cy="5040560"/>
          </a:xfrm>
          <a:effectLst>
            <a:outerShdw blurRad="50800" dist="50800" dir="5400000" algn="ctr" rotWithShape="0">
              <a:schemeClr val="bg1"/>
            </a:outerShdw>
          </a:effectLst>
        </p:spPr>
        <p:txBody>
          <a:bodyPr/>
          <a:lstStyle/>
          <a:p>
            <a:r>
              <a:rPr lang="it-IT" sz="1600" dirty="0"/>
              <a:t>Art. </a:t>
            </a:r>
            <a:r>
              <a:rPr lang="it-IT" sz="1600" dirty="0" smtClean="0"/>
              <a:t>4. Misure di concentrazione, accelerazione e semplificazione</a:t>
            </a:r>
            <a:endParaRPr lang="it-IT" sz="1600" dirty="0"/>
          </a:p>
          <a:p>
            <a:pPr lvl="8"/>
            <a:endParaRPr lang="it-IT" sz="1400" dirty="0"/>
          </a:p>
          <a:p>
            <a:pPr marL="109537" indent="0">
              <a:buNone/>
            </a:pPr>
            <a:r>
              <a:rPr lang="it-IT" sz="1600" dirty="0" smtClean="0"/>
              <a:t>Comma 14</a:t>
            </a:r>
            <a:r>
              <a:rPr lang="it-IT" sz="1600" dirty="0"/>
              <a:t>. Gli interventi di cui al presente decreto, laddove possibile, sono realizzati prioritariamente mediante recupero di impianti </a:t>
            </a:r>
            <a:r>
              <a:rPr lang="it-IT" sz="1600" dirty="0" smtClean="0"/>
              <a:t>esistenti o </a:t>
            </a:r>
            <a:r>
              <a:rPr lang="it-IT" sz="1600" dirty="0"/>
              <a:t>relativamente a impianti localizzati in aree già edificate.</a:t>
            </a:r>
          </a:p>
          <a:p>
            <a:pPr marL="109537" indent="0">
              <a:buNone/>
            </a:pPr>
            <a:endParaRPr lang="it-IT" sz="1600" dirty="0"/>
          </a:p>
          <a:p>
            <a:pPr marL="109537" indent="0">
              <a:buNone/>
            </a:pPr>
            <a:r>
              <a:rPr lang="it-IT" sz="1600" dirty="0" smtClean="0"/>
              <a:t>Comma 15</a:t>
            </a:r>
            <a:r>
              <a:rPr lang="it-IT" sz="1600" dirty="0"/>
              <a:t>. </a:t>
            </a:r>
            <a:r>
              <a:rPr lang="it-IT" sz="1600" b="1" dirty="0"/>
              <a:t>Fatto salvo il rispetto delle misure di sicurezza antincendio</a:t>
            </a:r>
            <a:r>
              <a:rPr lang="it-IT" sz="1600" dirty="0"/>
              <a:t>, in caso di ristrutturazione o di nuova costruzione di impianti </a:t>
            </a:r>
            <a:r>
              <a:rPr lang="it-IT" sz="1600" dirty="0" smtClean="0"/>
              <a:t>sportivi con </a:t>
            </a:r>
            <a:r>
              <a:rPr lang="it-IT" sz="1600" dirty="0"/>
              <a:t>una capienza inferiore a 500 posti al coperto o a 2.000 posti allo scoperto, è consentito destinare, all’interno </a:t>
            </a:r>
            <a:r>
              <a:rPr lang="it-IT" sz="1600" dirty="0" smtClean="0"/>
              <a:t>dell’impianto sportivo</a:t>
            </a:r>
            <a:r>
              <a:rPr lang="it-IT" sz="1600" dirty="0"/>
              <a:t>, </a:t>
            </a:r>
            <a:r>
              <a:rPr lang="it-IT" sz="1600" b="1" dirty="0"/>
              <a:t>in deroga agli strumenti urbanistici e ai regolamenti delle regioni e degli enti locali</a:t>
            </a:r>
            <a:r>
              <a:rPr lang="it-IT" sz="1600" dirty="0"/>
              <a:t>, fino a 200 metri quadrati della </a:t>
            </a:r>
            <a:r>
              <a:rPr lang="it-IT" sz="1600" dirty="0" smtClean="0"/>
              <a:t>superficie utile </a:t>
            </a:r>
            <a:r>
              <a:rPr lang="it-IT" sz="1600" dirty="0"/>
              <a:t>ad attività di somministrazione di alimenti e bevande, aperta al pubblico nel corso delle manifestazioni sportive ufficiali </a:t>
            </a:r>
            <a:r>
              <a:rPr lang="it-IT" sz="1600" dirty="0" smtClean="0"/>
              <a:t>e durante </a:t>
            </a:r>
            <a:r>
              <a:rPr lang="it-IT" sz="1600" dirty="0"/>
              <a:t>gli allenamenti, e fino a 100 metri quadrati della superficie utile al commercio di articoli e prodotti strettamente correlati </a:t>
            </a:r>
            <a:r>
              <a:rPr lang="it-IT" sz="1600" dirty="0" smtClean="0"/>
              <a:t>alla disciplina </a:t>
            </a:r>
            <a:r>
              <a:rPr lang="it-IT" sz="1600" dirty="0"/>
              <a:t>sportiva praticata.</a:t>
            </a:r>
            <a:endParaRPr lang="it-IT" sz="1600" dirty="0" smtClean="0"/>
          </a:p>
        </p:txBody>
      </p:sp>
    </p:spTree>
    <p:extLst>
      <p:ext uri="{BB962C8B-B14F-4D97-AF65-F5344CB8AC3E}">
        <p14:creationId xmlns:p14="http://schemas.microsoft.com/office/powerpoint/2010/main" val="16878596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sz="1600" dirty="0"/>
              <a:t>Art. 5. Associazioni e Società Sportive senza fini di lucro </a:t>
            </a:r>
          </a:p>
          <a:p>
            <a:pPr lvl="8"/>
            <a:endParaRPr lang="it-IT" sz="1400" dirty="0"/>
          </a:p>
          <a:p>
            <a:r>
              <a:rPr lang="it-IT" sz="1600" dirty="0" smtClean="0"/>
              <a:t>Comma 1. Le </a:t>
            </a:r>
            <a:r>
              <a:rPr lang="it-IT" sz="1600" dirty="0"/>
              <a:t>Associazioni e le Società Sportive </a:t>
            </a:r>
            <a:r>
              <a:rPr lang="it-IT" sz="1600" b="1" dirty="0">
                <a:effectLst>
                  <a:outerShdw blurRad="50800" dist="50800" dir="5400000" algn="ctr" rotWithShape="0">
                    <a:srgbClr val="FFFF00"/>
                  </a:outerShdw>
                </a:effectLst>
              </a:rPr>
              <a:t>senza fini di lucro </a:t>
            </a:r>
            <a:r>
              <a:rPr lang="it-IT" sz="1600" dirty="0"/>
              <a:t>possono presentare all’ente locale, sul cui territorio insiste </a:t>
            </a:r>
            <a:r>
              <a:rPr lang="it-IT" sz="1600" dirty="0" smtClean="0"/>
              <a:t>l’impianto sportivo </a:t>
            </a:r>
            <a:r>
              <a:rPr lang="it-IT" sz="1600" dirty="0"/>
              <a:t>da </a:t>
            </a:r>
            <a:r>
              <a:rPr lang="it-IT" sz="1600" b="1" dirty="0">
                <a:effectLst>
                  <a:outerShdw blurRad="50800" dist="50800" dir="5400000" algn="ctr" rotWithShape="0">
                    <a:srgbClr val="FFFF00"/>
                  </a:outerShdw>
                </a:effectLst>
              </a:rPr>
              <a:t>rigenerare, riqualificare o ammodernare</a:t>
            </a:r>
            <a:r>
              <a:rPr lang="it-IT" sz="1600" dirty="0"/>
              <a:t>, un </a:t>
            </a:r>
            <a:r>
              <a:rPr lang="it-IT" sz="1600" b="1" dirty="0">
                <a:solidFill>
                  <a:srgbClr val="C00000"/>
                </a:solidFill>
              </a:rPr>
              <a:t>progetto preliminare </a:t>
            </a:r>
            <a:r>
              <a:rPr lang="it-IT" sz="1600" dirty="0"/>
              <a:t>accompagnato da un </a:t>
            </a:r>
            <a:r>
              <a:rPr lang="it-IT" sz="1600" b="1" dirty="0">
                <a:solidFill>
                  <a:srgbClr val="C00000"/>
                </a:solidFill>
              </a:rPr>
              <a:t>piano di fattibilità </a:t>
            </a:r>
            <a:r>
              <a:rPr lang="it-IT" sz="1600" b="1" dirty="0" smtClean="0">
                <a:solidFill>
                  <a:srgbClr val="C00000"/>
                </a:solidFill>
              </a:rPr>
              <a:t>economico finanziaria</a:t>
            </a:r>
            <a:r>
              <a:rPr lang="it-IT" sz="1600" b="1" dirty="0" smtClean="0"/>
              <a:t> </a:t>
            </a:r>
            <a:r>
              <a:rPr lang="it-IT" sz="1600" dirty="0"/>
              <a:t>per la rigenerazione, la riqualificazione e l’ammodernamento e per la successiva gestione con la </a:t>
            </a:r>
            <a:r>
              <a:rPr lang="it-IT" sz="1600" b="1" dirty="0">
                <a:effectLst>
                  <a:outerShdw blurRad="50800" dist="50800" dir="5400000" algn="ctr" rotWithShape="0">
                    <a:srgbClr val="FFFF00"/>
                  </a:outerShdw>
                </a:effectLst>
              </a:rPr>
              <a:t>previsione di un </a:t>
            </a:r>
            <a:r>
              <a:rPr lang="it-IT" sz="1600" b="1" dirty="0" smtClean="0">
                <a:effectLst>
                  <a:outerShdw blurRad="50800" dist="50800" dir="5400000" algn="ctr" rotWithShape="0">
                    <a:srgbClr val="FFFF00"/>
                  </a:outerShdw>
                </a:effectLst>
              </a:rPr>
              <a:t>utilizzo teso </a:t>
            </a:r>
            <a:r>
              <a:rPr lang="it-IT" sz="1600" b="1" dirty="0">
                <a:effectLst>
                  <a:outerShdw blurRad="50800" dist="50800" dir="5400000" algn="ctr" rotWithShape="0">
                    <a:srgbClr val="FFFF00"/>
                  </a:outerShdw>
                </a:effectLst>
              </a:rPr>
              <a:t>a favorire l’aggregazione e l’inclusione sociale e giovanile</a:t>
            </a:r>
            <a:r>
              <a:rPr lang="it-IT" sz="1600" dirty="0"/>
              <a:t>. Se l’ente locale riconosce l’interesse pubblico del progetto, </a:t>
            </a:r>
            <a:r>
              <a:rPr lang="it-IT" sz="1600" b="1" dirty="0" smtClean="0">
                <a:solidFill>
                  <a:srgbClr val="C00000"/>
                </a:solidFill>
              </a:rPr>
              <a:t>affida direttamente </a:t>
            </a:r>
            <a:r>
              <a:rPr lang="it-IT" sz="1600" dirty="0"/>
              <a:t>la </a:t>
            </a:r>
            <a:r>
              <a:rPr lang="it-IT" sz="1600" b="1" dirty="0">
                <a:effectLst>
                  <a:outerShdw blurRad="50800" dist="50800" dir="5400000" algn="ctr" rotWithShape="0">
                    <a:srgbClr val="FFFF00"/>
                  </a:outerShdw>
                </a:effectLst>
              </a:rPr>
              <a:t>gestione gratuita </a:t>
            </a:r>
            <a:r>
              <a:rPr lang="it-IT" sz="1600" dirty="0"/>
              <a:t>dell’impianto all’associazione o alla società sportiva per una durata </a:t>
            </a:r>
            <a:r>
              <a:rPr lang="it-IT" sz="1600" dirty="0" smtClean="0"/>
              <a:t>proporzionalmente corrispondente </a:t>
            </a:r>
            <a:r>
              <a:rPr lang="it-IT" sz="1600" dirty="0"/>
              <a:t>al valore dell’intervento e comunque </a:t>
            </a:r>
            <a:r>
              <a:rPr lang="it-IT" sz="1600" b="1" dirty="0">
                <a:effectLst>
                  <a:outerShdw blurRad="50800" dist="50800" dir="5400000" algn="ctr" rotWithShape="0">
                    <a:srgbClr val="FFFF00"/>
                  </a:outerShdw>
                </a:effectLst>
              </a:rPr>
              <a:t>non inferiore a cinque </a:t>
            </a:r>
            <a:r>
              <a:rPr lang="it-IT" sz="1600" b="1" dirty="0" smtClean="0">
                <a:effectLst>
                  <a:outerShdw blurRad="50800" dist="50800" dir="5400000" algn="ctr" rotWithShape="0">
                    <a:srgbClr val="FFFF00"/>
                  </a:outerShdw>
                </a:effectLst>
              </a:rPr>
              <a:t>anni</a:t>
            </a:r>
            <a:r>
              <a:rPr lang="it-IT" sz="1600" dirty="0" smtClean="0"/>
              <a:t>.</a:t>
            </a:r>
            <a:endParaRPr lang="it-IT" sz="1600" dirty="0"/>
          </a:p>
        </p:txBody>
      </p:sp>
    </p:spTree>
    <p:extLst>
      <p:ext uri="{BB962C8B-B14F-4D97-AF65-F5344CB8AC3E}">
        <p14:creationId xmlns:p14="http://schemas.microsoft.com/office/powerpoint/2010/main" val="9461178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b="1" dirty="0" smtClean="0"/>
              <a:t>Punti critici dell’art. 5</a:t>
            </a:r>
          </a:p>
          <a:p>
            <a:pPr marL="1328737" indent="-342900">
              <a:buFont typeface="+mj-lt"/>
              <a:buAutoNum type="arabicParenR"/>
            </a:pPr>
            <a:r>
              <a:rPr lang="it-IT" b="1" i="1" dirty="0" smtClean="0"/>
              <a:t>limitazione </a:t>
            </a:r>
            <a:r>
              <a:rPr lang="it-IT" b="1" i="1" dirty="0"/>
              <a:t>ai soggetti senza fine di lucro</a:t>
            </a:r>
          </a:p>
          <a:p>
            <a:pPr marL="1328737" indent="-342900">
              <a:buFont typeface="+mj-lt"/>
              <a:buAutoNum type="arabicParenR"/>
            </a:pPr>
            <a:r>
              <a:rPr lang="it-IT" b="1" i="1" dirty="0" smtClean="0"/>
              <a:t>impianti </a:t>
            </a:r>
            <a:r>
              <a:rPr lang="it-IT" b="1" i="1" dirty="0"/>
              <a:t>“con” rilevanza economica</a:t>
            </a:r>
          </a:p>
          <a:p>
            <a:pPr marL="1328737" indent="-342900">
              <a:buFont typeface="+mj-lt"/>
              <a:buAutoNum type="arabicParenR"/>
            </a:pPr>
            <a:r>
              <a:rPr lang="it-IT" b="1" i="1" dirty="0" smtClean="0"/>
              <a:t>l’affidamento </a:t>
            </a:r>
            <a:r>
              <a:rPr lang="it-IT" b="1" i="1" dirty="0"/>
              <a:t>“diretto” </a:t>
            </a:r>
            <a:r>
              <a:rPr lang="it-IT" b="1" i="1" dirty="0" smtClean="0"/>
              <a:t>e “gratuito</a:t>
            </a:r>
            <a:r>
              <a:rPr lang="it-IT" b="1" i="1" dirty="0"/>
              <a:t>” e l’imparzialità della pubblica amministrazione</a:t>
            </a:r>
          </a:p>
          <a:p>
            <a:pPr marL="1328737" indent="-342900">
              <a:buFont typeface="+mj-lt"/>
              <a:buAutoNum type="arabicParenR"/>
            </a:pPr>
            <a:r>
              <a:rPr lang="it-IT" b="1" i="1" dirty="0" smtClean="0"/>
              <a:t>la </a:t>
            </a:r>
            <a:r>
              <a:rPr lang="it-IT" b="1" i="1" dirty="0"/>
              <a:t>documentazione da produrre</a:t>
            </a:r>
          </a:p>
          <a:p>
            <a:pPr marL="1328737" indent="-342900">
              <a:buFont typeface="+mj-lt"/>
              <a:buAutoNum type="arabicParenR"/>
            </a:pPr>
            <a:r>
              <a:rPr lang="it-IT" b="1" i="1" dirty="0" smtClean="0"/>
              <a:t>destinazione </a:t>
            </a:r>
            <a:r>
              <a:rPr lang="it-IT" b="1" i="1" dirty="0"/>
              <a:t>dell’impianto per aggregazione e inclusione</a:t>
            </a:r>
          </a:p>
          <a:p>
            <a:pPr marL="1328737" indent="-342900">
              <a:buFont typeface="+mj-lt"/>
              <a:buAutoNum type="arabicParenR"/>
            </a:pPr>
            <a:r>
              <a:rPr lang="it-IT" b="1" i="1" dirty="0" smtClean="0"/>
              <a:t>la </a:t>
            </a:r>
            <a:r>
              <a:rPr lang="it-IT" b="1" i="1" dirty="0"/>
              <a:t>durata della concessione</a:t>
            </a:r>
          </a:p>
          <a:p>
            <a:pPr marL="452437" indent="-342900">
              <a:buFont typeface="+mj-lt"/>
              <a:buAutoNum type="arabicParenR"/>
            </a:pPr>
            <a:endParaRPr lang="it-IT" dirty="0"/>
          </a:p>
        </p:txBody>
      </p:sp>
    </p:spTree>
    <p:extLst>
      <p:ext uri="{BB962C8B-B14F-4D97-AF65-F5344CB8AC3E}">
        <p14:creationId xmlns:p14="http://schemas.microsoft.com/office/powerpoint/2010/main" val="3925429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109537" indent="0" algn="ctr">
              <a:buNone/>
            </a:pPr>
            <a:endParaRPr lang="it-IT" sz="2000" dirty="0" smtClean="0"/>
          </a:p>
          <a:p>
            <a:pPr marL="109537" indent="0" algn="ctr">
              <a:buNone/>
            </a:pPr>
            <a:endParaRPr lang="it-IT" sz="2000" dirty="0"/>
          </a:p>
          <a:p>
            <a:pPr marL="109537" indent="0" algn="ctr">
              <a:buNone/>
            </a:pPr>
            <a:endParaRPr lang="it-IT" sz="2000" dirty="0" smtClean="0"/>
          </a:p>
          <a:p>
            <a:pPr marL="109537" indent="0" algn="ctr">
              <a:buNone/>
            </a:pPr>
            <a:endParaRPr lang="it-IT" sz="2000" dirty="0"/>
          </a:p>
          <a:p>
            <a:pPr marL="109537" indent="0" algn="ctr">
              <a:buNone/>
            </a:pPr>
            <a:r>
              <a:rPr lang="it-IT" sz="2400" b="1" dirty="0" smtClean="0"/>
              <a:t>Grazie per l’attenzione</a:t>
            </a:r>
            <a:endParaRPr lang="it-IT" sz="2400" b="1" dirty="0"/>
          </a:p>
        </p:txBody>
      </p:sp>
    </p:spTree>
    <p:extLst>
      <p:ext uri="{BB962C8B-B14F-4D97-AF65-F5344CB8AC3E}">
        <p14:creationId xmlns:p14="http://schemas.microsoft.com/office/powerpoint/2010/main" val="4259859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95400" y="1268760"/>
            <a:ext cx="10972800" cy="5040560"/>
          </a:xfrm>
        </p:spPr>
        <p:txBody>
          <a:bodyPr/>
          <a:lstStyle/>
          <a:p>
            <a:pPr marL="109537" indent="0" algn="ctr">
              <a:buNone/>
            </a:pPr>
            <a:r>
              <a:rPr lang="it-IT" sz="1600" b="1" dirty="0"/>
              <a:t>LA RIFORMA DELLO </a:t>
            </a:r>
            <a:r>
              <a:rPr lang="it-IT" sz="1600" b="1" dirty="0" smtClean="0"/>
              <a:t>SPORT:  LEGGE </a:t>
            </a:r>
            <a:r>
              <a:rPr lang="it-IT" sz="1600" b="1" dirty="0"/>
              <a:t>8 agosto 2019, n. 86</a:t>
            </a:r>
          </a:p>
          <a:p>
            <a:pPr marL="109537" indent="0" algn="ctr">
              <a:buNone/>
            </a:pPr>
            <a:r>
              <a:rPr lang="it-IT" sz="1600" b="1" dirty="0"/>
              <a:t>Deleghe al Governo e altre disposizioni in materia di ordinamento sportivo, di professioni sportive </a:t>
            </a:r>
            <a:r>
              <a:rPr lang="it-IT" sz="1600" b="1" dirty="0" err="1" smtClean="0"/>
              <a:t>nonchè</a:t>
            </a:r>
            <a:r>
              <a:rPr lang="it-IT" sz="1600" b="1" dirty="0" smtClean="0"/>
              <a:t> </a:t>
            </a:r>
            <a:r>
              <a:rPr lang="it-IT" sz="1600" b="1" dirty="0"/>
              <a:t>di </a:t>
            </a:r>
            <a:r>
              <a:rPr lang="it-IT" sz="1600" b="1" dirty="0" smtClean="0"/>
              <a:t>semplificazione</a:t>
            </a:r>
            <a:endParaRPr lang="it-IT" sz="2000" b="1" dirty="0"/>
          </a:p>
          <a:p>
            <a:r>
              <a:rPr lang="it-IT" sz="1200" dirty="0"/>
              <a:t>Art. 1   Delega al Governo per l'adozione di misure in materia di ordinamento sportivo</a:t>
            </a:r>
          </a:p>
          <a:p>
            <a:r>
              <a:rPr lang="it-IT" sz="1200" dirty="0"/>
              <a:t>Art. 2   Centri sportivi scolastici</a:t>
            </a:r>
          </a:p>
          <a:p>
            <a:r>
              <a:rPr lang="it-IT" sz="1200" dirty="0"/>
              <a:t>Art. 3   Disciplina del titolo sportivo</a:t>
            </a:r>
          </a:p>
          <a:p>
            <a:r>
              <a:rPr lang="it-IT" sz="1200" dirty="0"/>
              <a:t>Art. 4   Organi consultivi per la tutela degli interessi dei tifosi</a:t>
            </a:r>
          </a:p>
          <a:p>
            <a:r>
              <a:rPr lang="it-IT" sz="1400" b="1" dirty="0"/>
              <a:t>Art. 5   Delega al Governo per il riordino e la riforma delle disposizioni in materia di enti sportivi professionistici e dilettantistici nonché del rapporto di lavoro sportivo.</a:t>
            </a:r>
          </a:p>
          <a:p>
            <a:r>
              <a:rPr lang="it-IT" sz="1400" b="1" dirty="0"/>
              <a:t>Art. 6   Delega al Governo in materia di rapporti di rappresentanza degli atleti e delle società sportive e di accesso ed esercizio della professione di agente sportivo.</a:t>
            </a:r>
          </a:p>
          <a:p>
            <a:r>
              <a:rPr lang="it-IT" sz="1400" b="1" dirty="0"/>
              <a:t>Art. 7   Delega al Governo per il riordino e la riforma delle norme di sicurezza per la costruzione e l'esercizio degli impianti sportivi e della normativa in materia di ammodernamento o costruzione di impianti sportivi</a:t>
            </a:r>
          </a:p>
          <a:p>
            <a:r>
              <a:rPr lang="it-IT" sz="1400" b="1" dirty="0"/>
              <a:t>Art. 8   Delega al Governo per la semplificazione di adempimenti relativi agli organismi sportivi</a:t>
            </a:r>
          </a:p>
          <a:p>
            <a:r>
              <a:rPr lang="it-IT" sz="1400" b="1" dirty="0"/>
              <a:t>Art. 9   Delega al Governo in materia di sicurezza nelle discipline sportive invernali</a:t>
            </a:r>
          </a:p>
          <a:p>
            <a:r>
              <a:rPr lang="it-IT" sz="1200" dirty="0"/>
              <a:t>Art. 10   Clausola di salvaguardia per le regioni a statuto speciale e le province autonome</a:t>
            </a:r>
          </a:p>
          <a:p>
            <a:endParaRPr lang="it-IT" sz="2000" b="1" dirty="0"/>
          </a:p>
        </p:txBody>
      </p:sp>
    </p:spTree>
    <p:extLst>
      <p:ext uri="{BB962C8B-B14F-4D97-AF65-F5344CB8AC3E}">
        <p14:creationId xmlns:p14="http://schemas.microsoft.com/office/powerpoint/2010/main" val="2865681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23392" y="1916832"/>
            <a:ext cx="10972800" cy="2304256"/>
          </a:xfrm>
        </p:spPr>
        <p:txBody>
          <a:bodyPr/>
          <a:lstStyle/>
          <a:p>
            <a:r>
              <a:rPr lang="it-IT" sz="2000" dirty="0"/>
              <a:t>La riforma dello sport, prevista dalla legge delega n. 86 dell’8 agosto 2019, detta le disposizioni specifiche in materia di regolamentazione dello sport, delegando il governo ad emanare una serie di decreti legislativi.</a:t>
            </a:r>
          </a:p>
          <a:p>
            <a:r>
              <a:rPr lang="it-IT" sz="2000" dirty="0"/>
              <a:t>In attuazione della suddetta legge delega, in materia di riforma dell’ordinamento sportivo e di semplificazione del sistema sportivo, sono stati approvati 5 decreti attuativi, tutti datati 28/02/2021.</a:t>
            </a:r>
          </a:p>
          <a:p>
            <a:endParaRPr lang="it-IT" sz="2000" b="1" dirty="0"/>
          </a:p>
        </p:txBody>
      </p:sp>
    </p:spTree>
    <p:extLst>
      <p:ext uri="{BB962C8B-B14F-4D97-AF65-F5344CB8AC3E}">
        <p14:creationId xmlns:p14="http://schemas.microsoft.com/office/powerpoint/2010/main" val="98703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09600" y="1412776"/>
            <a:ext cx="10972800" cy="4824536"/>
          </a:xfrm>
        </p:spPr>
        <p:txBody>
          <a:bodyPr/>
          <a:lstStyle/>
          <a:p>
            <a:r>
              <a:rPr lang="it-IT" sz="2000" dirty="0"/>
              <a:t>1) </a:t>
            </a:r>
            <a:r>
              <a:rPr lang="it-IT" sz="2000" dirty="0" err="1"/>
              <a:t>D.Lgs.</a:t>
            </a:r>
            <a:r>
              <a:rPr lang="it-IT" sz="2000" dirty="0"/>
              <a:t> 36/2021, che si occupa della disciplina delle associazioni e società sportive dilettantistiche e del lavoro sportivo. </a:t>
            </a:r>
            <a:r>
              <a:rPr lang="it-IT" sz="2000" dirty="0" smtClean="0"/>
              <a:t>(</a:t>
            </a:r>
            <a:r>
              <a:rPr lang="it-IT" sz="2000" i="1" dirty="0" smtClean="0"/>
              <a:t>Oggetto </a:t>
            </a:r>
            <a:r>
              <a:rPr lang="it-IT" sz="2000" i="1" dirty="0"/>
              <a:t>di correzioni apportate dal d.lgs. </a:t>
            </a:r>
            <a:r>
              <a:rPr lang="it-IT" sz="2000" i="1" dirty="0" smtClean="0"/>
              <a:t>163/2022</a:t>
            </a:r>
            <a:r>
              <a:rPr lang="it-IT" sz="2000" dirty="0" smtClean="0"/>
              <a:t>);</a:t>
            </a:r>
            <a:endParaRPr lang="it-IT" sz="2000" dirty="0"/>
          </a:p>
          <a:p>
            <a:r>
              <a:rPr lang="it-IT" sz="2000" dirty="0"/>
              <a:t>2) </a:t>
            </a:r>
            <a:r>
              <a:rPr lang="it-IT" sz="2000" dirty="0" err="1"/>
              <a:t>D.Lgs.</a:t>
            </a:r>
            <a:r>
              <a:rPr lang="it-IT" sz="2000" dirty="0"/>
              <a:t> 37/2021, recante “misure in materia di rapporti di rappresentanza degli atleti e delle società sportive e di accesso ed esercizio della professione di agente sportivo”;</a:t>
            </a:r>
          </a:p>
          <a:p>
            <a:r>
              <a:rPr lang="it-IT" sz="2000" dirty="0"/>
              <a:t>3) </a:t>
            </a:r>
            <a:r>
              <a:rPr lang="it-IT" sz="2000" b="1" dirty="0" err="1"/>
              <a:t>D.Lgs.</a:t>
            </a:r>
            <a:r>
              <a:rPr lang="it-IT" sz="2000" b="1" dirty="0"/>
              <a:t> 38/2021, recante “misure in materia di riordino e riforma delle norme di sicurezza per la costruzione e l’esercizio degli impianti sportivi e della normativa in materia di ammodernamento o costruzione di impianti sportivi”</a:t>
            </a:r>
            <a:r>
              <a:rPr lang="it-IT" sz="2000" dirty="0"/>
              <a:t>;</a:t>
            </a:r>
          </a:p>
          <a:p>
            <a:r>
              <a:rPr lang="it-IT" sz="2000" dirty="0"/>
              <a:t>4) </a:t>
            </a:r>
            <a:r>
              <a:rPr lang="it-IT" sz="2000" dirty="0" err="1"/>
              <a:t>D.Lgs.</a:t>
            </a:r>
            <a:r>
              <a:rPr lang="it-IT" sz="2000" dirty="0"/>
              <a:t> 39/2021, recante “semplificazione degli adempimenti relativi agli organismi sportivi”, che contiene la disciplina del nuovo registro delle attività sportive dilettantistiche e le nuove modalità di acquisizione della personalità giuridica da parte delle associazioni sportive dilettantistiche;</a:t>
            </a:r>
          </a:p>
          <a:p>
            <a:r>
              <a:rPr lang="it-IT" sz="2000" dirty="0"/>
              <a:t>5) </a:t>
            </a:r>
            <a:r>
              <a:rPr lang="it-IT" sz="2000" dirty="0" err="1"/>
              <a:t>D.Lgs.</a:t>
            </a:r>
            <a:r>
              <a:rPr lang="it-IT" sz="2000" dirty="0"/>
              <a:t> 40/2021, recante “misure in materia di sicurezza nelle discipline sportive invernali”.</a:t>
            </a:r>
          </a:p>
          <a:p>
            <a:endParaRPr lang="it-IT" sz="2000" b="1" dirty="0"/>
          </a:p>
        </p:txBody>
      </p:sp>
    </p:spTree>
    <p:extLst>
      <p:ext uri="{BB962C8B-B14F-4D97-AF65-F5344CB8AC3E}">
        <p14:creationId xmlns:p14="http://schemas.microsoft.com/office/powerpoint/2010/main" val="4129920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23392" y="1484784"/>
            <a:ext cx="10972800" cy="5184576"/>
          </a:xfrm>
        </p:spPr>
        <p:txBody>
          <a:bodyPr/>
          <a:lstStyle/>
          <a:p>
            <a:pPr marL="109537" indent="0">
              <a:buNone/>
            </a:pPr>
            <a:r>
              <a:rPr lang="it-IT" sz="2000" b="1" dirty="0"/>
              <a:t>DECRETO LEGISLATIVO 28 febbraio 2021, n. </a:t>
            </a:r>
            <a:r>
              <a:rPr lang="it-IT" sz="2000" b="1" dirty="0" smtClean="0"/>
              <a:t>36:</a:t>
            </a:r>
            <a:endParaRPr lang="it-IT" sz="2000" b="1" dirty="0"/>
          </a:p>
          <a:p>
            <a:pPr marL="109537" indent="0">
              <a:buNone/>
            </a:pPr>
            <a:r>
              <a:rPr lang="it-IT" sz="2000" b="1" dirty="0" smtClean="0"/>
              <a:t>«Riordino </a:t>
            </a:r>
            <a:r>
              <a:rPr lang="it-IT" sz="2000" b="1" dirty="0"/>
              <a:t>e riforma delle disposizioni in materia di enti sportivi professionistici e dilettantistici, nonché di lavoro </a:t>
            </a:r>
            <a:r>
              <a:rPr lang="it-IT" sz="2000" b="1" dirty="0" smtClean="0"/>
              <a:t>sportivo»</a:t>
            </a:r>
          </a:p>
          <a:p>
            <a:pPr marL="109537" indent="0">
              <a:buNone/>
            </a:pPr>
            <a:r>
              <a:rPr lang="it-IT" dirty="0" smtClean="0"/>
              <a:t>Articolo 42, Comma 6: </a:t>
            </a:r>
            <a:r>
              <a:rPr lang="it-IT" dirty="0"/>
              <a:t>Nelle strutture in cui si svolgono le attività motorie e sportive deve essere assicurata la presenza dei necessari presidi di primo soccorso nel rispetto della normativa vigente, e, ai fini di adeguata prevenzione, di almeno un operatore in possesso del certificato Basic Life </a:t>
            </a:r>
            <a:r>
              <a:rPr lang="it-IT" dirty="0" err="1"/>
              <a:t>Support</a:t>
            </a:r>
            <a:r>
              <a:rPr lang="it-IT" dirty="0"/>
              <a:t> and </a:t>
            </a:r>
            <a:r>
              <a:rPr lang="it-IT" dirty="0" err="1"/>
              <a:t>Defibrillation</a:t>
            </a:r>
            <a:r>
              <a:rPr lang="it-IT" dirty="0"/>
              <a:t> (BLS-D).</a:t>
            </a:r>
            <a:r>
              <a:rPr lang="it-IT" dirty="0">
                <a:latin typeface="Calibri"/>
                <a:ea typeface="Times New Roman"/>
              </a:rPr>
              <a:t> </a:t>
            </a:r>
            <a:endParaRPr lang="it-IT" sz="1200" dirty="0">
              <a:latin typeface="Times New Roman"/>
              <a:ea typeface="Times New Roman"/>
            </a:endParaRPr>
          </a:p>
        </p:txBody>
      </p:sp>
    </p:spTree>
    <p:extLst>
      <p:ext uri="{BB962C8B-B14F-4D97-AF65-F5344CB8AC3E}">
        <p14:creationId xmlns:p14="http://schemas.microsoft.com/office/powerpoint/2010/main" val="873247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23392" y="1484784"/>
            <a:ext cx="10972800" cy="5184576"/>
          </a:xfrm>
        </p:spPr>
        <p:txBody>
          <a:bodyPr/>
          <a:lstStyle/>
          <a:p>
            <a:r>
              <a:rPr lang="it-IT" sz="2000" b="1" dirty="0"/>
              <a:t>DECRETO LEGISLATIVO 28 febbraio 2021, n. 38</a:t>
            </a:r>
          </a:p>
          <a:p>
            <a:r>
              <a:rPr lang="it-IT" sz="2000" b="1" dirty="0"/>
              <a:t>Attuazione dell’articolo 7 della legge 8 agosto 2019, n. 86, recante misure in materia di riordino e </a:t>
            </a:r>
            <a:r>
              <a:rPr lang="it-IT" sz="2000" b="1" dirty="0" smtClean="0"/>
              <a:t>riforma delle </a:t>
            </a:r>
            <a:r>
              <a:rPr lang="it-IT" sz="2000" b="1" dirty="0"/>
              <a:t>norme di sicurezza per la costruzione e l’esercizio degli impianti sportivi e della normativa in </a:t>
            </a:r>
            <a:r>
              <a:rPr lang="it-IT" sz="2000" b="1" dirty="0" smtClean="0"/>
              <a:t>materia di </a:t>
            </a:r>
            <a:r>
              <a:rPr lang="it-IT" sz="2000" b="1" dirty="0"/>
              <a:t>ammodernamento o costruzione di impianti </a:t>
            </a:r>
            <a:r>
              <a:rPr lang="it-IT" sz="2000" b="1" dirty="0" smtClean="0"/>
              <a:t>sportivi</a:t>
            </a:r>
          </a:p>
          <a:p>
            <a:pPr marL="109537" indent="0">
              <a:spcAft>
                <a:spcPts val="0"/>
              </a:spcAft>
              <a:buNone/>
            </a:pPr>
            <a:r>
              <a:rPr lang="it-IT" sz="1600" dirty="0">
                <a:latin typeface="Calibri"/>
                <a:ea typeface="Times New Roman"/>
              </a:rPr>
              <a:t>Capo I - FINALITÀ E AMBITO DI APPLICAZIONE</a:t>
            </a:r>
            <a:endParaRPr lang="it-IT" sz="1100" dirty="0">
              <a:latin typeface="Times New Roman"/>
              <a:ea typeface="Times New Roman"/>
            </a:endParaRPr>
          </a:p>
          <a:p>
            <a:pPr marL="109537" indent="0">
              <a:spcAft>
                <a:spcPts val="0"/>
              </a:spcAft>
              <a:buNone/>
            </a:pPr>
            <a:r>
              <a:rPr lang="it-IT" sz="1600" dirty="0">
                <a:latin typeface="Calibri"/>
                <a:ea typeface="Times New Roman"/>
              </a:rPr>
              <a:t>Art. 1. Oggetto</a:t>
            </a:r>
            <a:endParaRPr lang="it-IT" sz="1100" dirty="0">
              <a:latin typeface="Times New Roman"/>
              <a:ea typeface="Times New Roman"/>
            </a:endParaRPr>
          </a:p>
          <a:p>
            <a:pPr marL="109537" indent="0">
              <a:spcAft>
                <a:spcPts val="0"/>
              </a:spcAft>
              <a:buNone/>
            </a:pPr>
            <a:r>
              <a:rPr lang="it-IT" sz="1600" dirty="0">
                <a:latin typeface="Calibri"/>
                <a:ea typeface="Times New Roman"/>
              </a:rPr>
              <a:t>Art. 2. Definizioni</a:t>
            </a:r>
            <a:endParaRPr lang="it-IT" sz="1100" dirty="0">
              <a:latin typeface="Times New Roman"/>
              <a:ea typeface="Times New Roman"/>
            </a:endParaRPr>
          </a:p>
          <a:p>
            <a:pPr marL="109537" indent="0">
              <a:spcAft>
                <a:spcPts val="0"/>
              </a:spcAft>
              <a:buNone/>
            </a:pPr>
            <a:r>
              <a:rPr lang="it-IT" sz="1600" dirty="0">
                <a:latin typeface="Calibri"/>
                <a:ea typeface="Times New Roman"/>
              </a:rPr>
              <a:t>Art. 3. Competenze legislative di Stato, regioni e province </a:t>
            </a:r>
            <a:r>
              <a:rPr lang="it-IT" sz="1600" dirty="0" smtClean="0">
                <a:latin typeface="Calibri"/>
                <a:ea typeface="Times New Roman"/>
              </a:rPr>
              <a:t>autonome</a:t>
            </a:r>
            <a:endParaRPr lang="it-IT" sz="1100" dirty="0">
              <a:latin typeface="Times New Roman"/>
              <a:ea typeface="Times New Roman"/>
            </a:endParaRPr>
          </a:p>
          <a:p>
            <a:pPr marL="109537" indent="0">
              <a:spcAft>
                <a:spcPts val="0"/>
              </a:spcAft>
              <a:buNone/>
            </a:pPr>
            <a:endParaRPr lang="it-IT" sz="1600" dirty="0" smtClean="0">
              <a:latin typeface="Calibri"/>
              <a:ea typeface="Times New Roman"/>
            </a:endParaRPr>
          </a:p>
          <a:p>
            <a:pPr marL="109537" indent="0">
              <a:spcAft>
                <a:spcPts val="0"/>
              </a:spcAft>
              <a:buNone/>
            </a:pPr>
            <a:r>
              <a:rPr lang="it-IT" sz="1600" dirty="0" smtClean="0">
                <a:latin typeface="Calibri"/>
                <a:ea typeface="Times New Roman"/>
              </a:rPr>
              <a:t>Capo </a:t>
            </a:r>
            <a:r>
              <a:rPr lang="it-IT" sz="1600" dirty="0">
                <a:latin typeface="Calibri"/>
                <a:ea typeface="Times New Roman"/>
              </a:rPr>
              <a:t>II - PROCEDIMENTO AMMINISTRATIVO</a:t>
            </a:r>
            <a:endParaRPr lang="it-IT" sz="1100" dirty="0">
              <a:latin typeface="Times New Roman"/>
              <a:ea typeface="Times New Roman"/>
            </a:endParaRPr>
          </a:p>
          <a:p>
            <a:pPr marL="109537" indent="0">
              <a:spcAft>
                <a:spcPts val="0"/>
              </a:spcAft>
              <a:buNone/>
            </a:pPr>
            <a:r>
              <a:rPr lang="it-IT" sz="1600" dirty="0">
                <a:latin typeface="Calibri"/>
                <a:ea typeface="Times New Roman"/>
              </a:rPr>
              <a:t>Art. 4. Misure di concentrazione, accelerazione e semplificazione</a:t>
            </a:r>
            <a:endParaRPr lang="it-IT" sz="1100" dirty="0">
              <a:latin typeface="Times New Roman"/>
              <a:ea typeface="Times New Roman"/>
            </a:endParaRPr>
          </a:p>
          <a:p>
            <a:pPr marL="109537" indent="0">
              <a:spcAft>
                <a:spcPts val="0"/>
              </a:spcAft>
              <a:buNone/>
            </a:pPr>
            <a:r>
              <a:rPr lang="it-IT" sz="1600" dirty="0">
                <a:latin typeface="Calibri"/>
                <a:ea typeface="Times New Roman"/>
              </a:rPr>
              <a:t>Art. 5. Associazioni e Società Sportive senza fini di lucro</a:t>
            </a:r>
            <a:endParaRPr lang="it-IT" sz="1100" dirty="0">
              <a:latin typeface="Times New Roman"/>
              <a:ea typeface="Times New Roman"/>
            </a:endParaRPr>
          </a:p>
          <a:p>
            <a:pPr marL="109537" indent="0">
              <a:spcAft>
                <a:spcPts val="0"/>
              </a:spcAft>
              <a:buNone/>
            </a:pPr>
            <a:r>
              <a:rPr lang="it-IT" sz="1600" dirty="0">
                <a:latin typeface="Calibri"/>
                <a:ea typeface="Times New Roman"/>
              </a:rPr>
              <a:t>Art. 6. Uso degli impianti sportivi</a:t>
            </a:r>
            <a:endParaRPr lang="it-IT" sz="1100" dirty="0">
              <a:latin typeface="Times New Roman"/>
              <a:ea typeface="Times New Roman"/>
            </a:endParaRPr>
          </a:p>
          <a:p>
            <a:pPr marL="109537" indent="0">
              <a:spcAft>
                <a:spcPts val="0"/>
              </a:spcAft>
              <a:buNone/>
            </a:pPr>
            <a:r>
              <a:rPr lang="it-IT" sz="1600" dirty="0">
                <a:latin typeface="Calibri"/>
                <a:ea typeface="Times New Roman"/>
              </a:rPr>
              <a:t>Art. 7. Convenzioni </a:t>
            </a:r>
            <a:r>
              <a:rPr lang="it-IT" sz="1600" dirty="0" err="1">
                <a:latin typeface="Calibri"/>
                <a:ea typeface="Times New Roman"/>
              </a:rPr>
              <a:t>Consip</a:t>
            </a:r>
            <a:endParaRPr lang="it-IT" sz="1100" dirty="0">
              <a:latin typeface="Times New Roman"/>
              <a:ea typeface="Times New Roman"/>
            </a:endParaRPr>
          </a:p>
          <a:p>
            <a:pPr marL="109537" indent="0">
              <a:spcAft>
                <a:spcPts val="0"/>
              </a:spcAft>
              <a:buNone/>
            </a:pPr>
            <a:r>
              <a:rPr lang="it-IT" sz="1600" dirty="0">
                <a:latin typeface="Calibri"/>
                <a:ea typeface="Times New Roman"/>
              </a:rPr>
              <a:t> </a:t>
            </a:r>
            <a:endParaRPr lang="it-IT" sz="1100" dirty="0">
              <a:latin typeface="Times New Roman"/>
              <a:ea typeface="Times New Roman"/>
            </a:endParaRPr>
          </a:p>
        </p:txBody>
      </p:sp>
    </p:spTree>
    <p:extLst>
      <p:ext uri="{BB962C8B-B14F-4D97-AF65-F5344CB8AC3E}">
        <p14:creationId xmlns:p14="http://schemas.microsoft.com/office/powerpoint/2010/main" val="453482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23392" y="1484784"/>
            <a:ext cx="10972800" cy="5184576"/>
          </a:xfrm>
        </p:spPr>
        <p:txBody>
          <a:bodyPr/>
          <a:lstStyle/>
          <a:p>
            <a:r>
              <a:rPr lang="it-IT" sz="2000" b="1" dirty="0"/>
              <a:t>DECRETO LEGISLATIVO 28 febbraio 2021, n. 38</a:t>
            </a:r>
          </a:p>
          <a:p>
            <a:r>
              <a:rPr lang="it-IT" sz="2000" b="1" dirty="0"/>
              <a:t>Attuazione dell’articolo 7 della legge 8 agosto 2019, n. 86, recante misure in materia di riordino e </a:t>
            </a:r>
            <a:r>
              <a:rPr lang="it-IT" sz="2000" b="1" dirty="0" smtClean="0"/>
              <a:t>riforma delle </a:t>
            </a:r>
            <a:r>
              <a:rPr lang="it-IT" sz="2000" b="1" dirty="0"/>
              <a:t>norme di sicurezza per la costruzione e l’esercizio degli impianti sportivi e della normativa in </a:t>
            </a:r>
            <a:r>
              <a:rPr lang="it-IT" sz="2000" b="1" dirty="0" smtClean="0"/>
              <a:t>materia di </a:t>
            </a:r>
            <a:r>
              <a:rPr lang="it-IT" sz="2000" b="1" dirty="0"/>
              <a:t>ammodernamento o costruzione di impianti </a:t>
            </a:r>
            <a:r>
              <a:rPr lang="it-IT" sz="2000" b="1" dirty="0" smtClean="0"/>
              <a:t>sportivi</a:t>
            </a:r>
            <a:r>
              <a:rPr lang="it-IT" sz="1600" dirty="0">
                <a:latin typeface="Calibri"/>
                <a:ea typeface="Times New Roman"/>
              </a:rPr>
              <a:t> </a:t>
            </a:r>
            <a:endParaRPr lang="it-IT" sz="1100" dirty="0">
              <a:latin typeface="Times New Roman"/>
              <a:ea typeface="Times New Roman"/>
            </a:endParaRPr>
          </a:p>
          <a:p>
            <a:pPr marL="109537" indent="0">
              <a:spcAft>
                <a:spcPts val="0"/>
              </a:spcAft>
              <a:buNone/>
            </a:pPr>
            <a:r>
              <a:rPr lang="it-IT" sz="1600" dirty="0">
                <a:latin typeface="Calibri"/>
                <a:ea typeface="Times New Roman"/>
              </a:rPr>
              <a:t>Capo III - NORME TECNICHE DI SICUREZZA PER LA COSTRUZIONE E L’ESERCIZIO DEGLI IMPIANTI SPORTIVI</a:t>
            </a:r>
            <a:endParaRPr lang="it-IT" sz="1100" dirty="0">
              <a:latin typeface="Times New Roman"/>
              <a:ea typeface="Times New Roman"/>
            </a:endParaRPr>
          </a:p>
          <a:p>
            <a:pPr marL="109537" indent="0">
              <a:spcAft>
                <a:spcPts val="0"/>
              </a:spcAft>
              <a:buNone/>
            </a:pPr>
            <a:r>
              <a:rPr lang="it-IT" sz="1600" dirty="0">
                <a:latin typeface="Calibri"/>
                <a:ea typeface="Times New Roman"/>
              </a:rPr>
              <a:t>Art. 8. Regolamento unico</a:t>
            </a:r>
            <a:endParaRPr lang="it-IT" sz="1100" dirty="0">
              <a:latin typeface="Times New Roman"/>
              <a:ea typeface="Times New Roman"/>
            </a:endParaRPr>
          </a:p>
          <a:p>
            <a:pPr marL="109537" indent="0">
              <a:spcAft>
                <a:spcPts val="0"/>
              </a:spcAft>
              <a:buNone/>
            </a:pPr>
            <a:r>
              <a:rPr lang="it-IT" sz="1600" dirty="0">
                <a:latin typeface="Calibri"/>
                <a:ea typeface="Times New Roman"/>
              </a:rPr>
              <a:t> </a:t>
            </a:r>
            <a:endParaRPr lang="it-IT" sz="1100" dirty="0">
              <a:latin typeface="Times New Roman"/>
              <a:ea typeface="Times New Roman"/>
            </a:endParaRPr>
          </a:p>
          <a:p>
            <a:pPr marL="109537" indent="0">
              <a:spcAft>
                <a:spcPts val="0"/>
              </a:spcAft>
              <a:buNone/>
            </a:pPr>
            <a:r>
              <a:rPr lang="it-IT" sz="1600" dirty="0">
                <a:latin typeface="Calibri"/>
                <a:ea typeface="Times New Roman"/>
              </a:rPr>
              <a:t>Capo IV - NORME TECNICHE DI FUNZIONALITÀ SPORTIVA</a:t>
            </a:r>
            <a:endParaRPr lang="it-IT" sz="1100" dirty="0">
              <a:latin typeface="Times New Roman"/>
              <a:ea typeface="Times New Roman"/>
            </a:endParaRPr>
          </a:p>
          <a:p>
            <a:pPr marL="109537" indent="0">
              <a:spcAft>
                <a:spcPts val="0"/>
              </a:spcAft>
              <a:buNone/>
            </a:pPr>
            <a:r>
              <a:rPr lang="it-IT" sz="1600" dirty="0">
                <a:latin typeface="Calibri"/>
                <a:ea typeface="Times New Roman"/>
              </a:rPr>
              <a:t>Art. 9. Commissione unica per l’impiantistica sportiva</a:t>
            </a:r>
            <a:endParaRPr lang="it-IT" sz="1100" dirty="0">
              <a:latin typeface="Times New Roman"/>
              <a:ea typeface="Times New Roman"/>
            </a:endParaRPr>
          </a:p>
          <a:p>
            <a:pPr marL="109537" indent="0">
              <a:spcAft>
                <a:spcPts val="0"/>
              </a:spcAft>
              <a:buNone/>
            </a:pPr>
            <a:r>
              <a:rPr lang="it-IT" sz="1600" dirty="0">
                <a:latin typeface="Calibri"/>
                <a:ea typeface="Times New Roman"/>
              </a:rPr>
              <a:t>Art. 10. Impianti sportivi siti in Provincia di Bolzano</a:t>
            </a:r>
            <a:endParaRPr lang="it-IT" sz="1100" dirty="0">
              <a:latin typeface="Times New Roman"/>
              <a:ea typeface="Times New Roman"/>
            </a:endParaRPr>
          </a:p>
          <a:p>
            <a:pPr marL="109537" indent="0">
              <a:spcAft>
                <a:spcPts val="0"/>
              </a:spcAft>
              <a:buNone/>
            </a:pPr>
            <a:r>
              <a:rPr lang="it-IT" sz="1600" dirty="0">
                <a:latin typeface="Calibri"/>
                <a:ea typeface="Times New Roman"/>
              </a:rPr>
              <a:t> </a:t>
            </a:r>
            <a:endParaRPr lang="it-IT" sz="1100" dirty="0">
              <a:latin typeface="Times New Roman"/>
              <a:ea typeface="Times New Roman"/>
            </a:endParaRPr>
          </a:p>
          <a:p>
            <a:pPr marL="109537" indent="0">
              <a:spcAft>
                <a:spcPts val="0"/>
              </a:spcAft>
              <a:buNone/>
            </a:pPr>
            <a:r>
              <a:rPr lang="it-IT" sz="1600" dirty="0">
                <a:latin typeface="Calibri"/>
                <a:ea typeface="Times New Roman"/>
              </a:rPr>
              <a:t>Capo V - DISPOSIZIONI FINALI</a:t>
            </a:r>
            <a:endParaRPr lang="it-IT" sz="1100" dirty="0">
              <a:latin typeface="Times New Roman"/>
              <a:ea typeface="Times New Roman"/>
            </a:endParaRPr>
          </a:p>
          <a:p>
            <a:pPr marL="109537" indent="0">
              <a:spcAft>
                <a:spcPts val="0"/>
              </a:spcAft>
              <a:buNone/>
            </a:pPr>
            <a:r>
              <a:rPr lang="it-IT" sz="1600" dirty="0">
                <a:latin typeface="Calibri"/>
                <a:ea typeface="Times New Roman"/>
              </a:rPr>
              <a:t>Art. 11. Clausola di invarianza finanziaria</a:t>
            </a:r>
            <a:endParaRPr lang="it-IT" sz="1100" dirty="0">
              <a:latin typeface="Times New Roman"/>
              <a:ea typeface="Times New Roman"/>
            </a:endParaRPr>
          </a:p>
          <a:p>
            <a:pPr marL="109537" indent="0">
              <a:spcAft>
                <a:spcPts val="0"/>
              </a:spcAft>
              <a:buNone/>
            </a:pPr>
            <a:r>
              <a:rPr lang="it-IT" sz="1600" dirty="0">
                <a:latin typeface="Calibri"/>
                <a:ea typeface="Times New Roman"/>
              </a:rPr>
              <a:t>Art. 12. Abrogazioni</a:t>
            </a:r>
            <a:endParaRPr lang="it-IT" sz="1100" dirty="0">
              <a:latin typeface="Times New Roman"/>
              <a:ea typeface="Times New Roman"/>
            </a:endParaRPr>
          </a:p>
          <a:p>
            <a:pPr marL="109537" indent="0">
              <a:buNone/>
            </a:pPr>
            <a:endParaRPr lang="it-IT" sz="1600" b="1" dirty="0"/>
          </a:p>
        </p:txBody>
      </p:sp>
    </p:spTree>
    <p:extLst>
      <p:ext uri="{BB962C8B-B14F-4D97-AF65-F5344CB8AC3E}">
        <p14:creationId xmlns:p14="http://schemas.microsoft.com/office/powerpoint/2010/main" val="2928297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09600" y="1412776"/>
            <a:ext cx="10972800" cy="5040560"/>
          </a:xfrm>
        </p:spPr>
        <p:txBody>
          <a:bodyPr/>
          <a:lstStyle/>
          <a:p>
            <a:r>
              <a:rPr lang="it-IT" sz="1600" dirty="0"/>
              <a:t>Art. </a:t>
            </a:r>
            <a:r>
              <a:rPr lang="it-IT" sz="1600" dirty="0" smtClean="0"/>
              <a:t>4. Misure di concentrazione, accelerazione e semplificazione</a:t>
            </a:r>
            <a:endParaRPr lang="it-IT" sz="1600" dirty="0"/>
          </a:p>
          <a:p>
            <a:pPr lvl="8"/>
            <a:endParaRPr lang="it-IT" sz="1400" dirty="0"/>
          </a:p>
          <a:p>
            <a:pPr marL="109537" indent="0">
              <a:buNone/>
            </a:pPr>
            <a:r>
              <a:rPr lang="it-IT" sz="1600" dirty="0" smtClean="0"/>
              <a:t>Comma 1. Al fine di favorire l’ammodernamento e la costruzione…. </a:t>
            </a:r>
            <a:r>
              <a:rPr lang="it-IT" sz="1600" dirty="0"/>
              <a:t>Il soggetto che intende realizzare l'intervento presenta al Comune o al diverso ente locale </a:t>
            </a:r>
            <a:r>
              <a:rPr lang="it-IT" sz="1600" dirty="0" smtClean="0"/>
              <a:t>o pubblico </a:t>
            </a:r>
            <a:r>
              <a:rPr lang="it-IT" sz="1600" dirty="0"/>
              <a:t>interessato, anche di intesa con una o più delle Associazioni o Società </a:t>
            </a:r>
            <a:r>
              <a:rPr lang="it-IT" sz="1600" dirty="0" smtClean="0"/>
              <a:t>sportive dilettantistiche </a:t>
            </a:r>
            <a:r>
              <a:rPr lang="it-IT" sz="1600" dirty="0"/>
              <a:t>o professionistiche utilizzatrici dell'impianto, un </a:t>
            </a:r>
            <a:r>
              <a:rPr lang="it-IT" sz="1600" b="1" dirty="0"/>
              <a:t>documento di fattibilità delle </a:t>
            </a:r>
            <a:r>
              <a:rPr lang="it-IT" sz="1600" b="1" dirty="0" smtClean="0"/>
              <a:t>alternative </a:t>
            </a:r>
            <a:r>
              <a:rPr lang="it-IT" sz="1600" b="1" dirty="0"/>
              <a:t>progettuali </a:t>
            </a:r>
            <a:r>
              <a:rPr lang="it-IT" sz="1600" dirty="0"/>
              <a:t>di cui all'articolo 3, comma 1, lettera </a:t>
            </a:r>
            <a:r>
              <a:rPr lang="it-IT" sz="1600" dirty="0" err="1"/>
              <a:t>ggggg</a:t>
            </a:r>
            <a:r>
              <a:rPr lang="it-IT" sz="1600" dirty="0"/>
              <a:t>-quater), del </a:t>
            </a:r>
            <a:r>
              <a:rPr lang="it-IT" sz="1600" b="1" dirty="0">
                <a:solidFill>
                  <a:srgbClr val="C00000"/>
                </a:solidFill>
              </a:rPr>
              <a:t>decreto </a:t>
            </a:r>
            <a:r>
              <a:rPr lang="it-IT" sz="1600" b="1" dirty="0" smtClean="0">
                <a:solidFill>
                  <a:srgbClr val="C00000"/>
                </a:solidFill>
              </a:rPr>
              <a:t>legislativo 18 </a:t>
            </a:r>
            <a:r>
              <a:rPr lang="it-IT" sz="1600" b="1" dirty="0">
                <a:solidFill>
                  <a:srgbClr val="C00000"/>
                </a:solidFill>
              </a:rPr>
              <a:t>aprile 2016, n. 50</a:t>
            </a:r>
            <a:r>
              <a:rPr lang="it-IT" sz="1600" dirty="0"/>
              <a:t>, a valere quale </a:t>
            </a:r>
            <a:r>
              <a:rPr lang="it-IT" sz="1600" b="1" dirty="0"/>
              <a:t>progetto di fattibilità tecnica ed economica, </a:t>
            </a:r>
            <a:r>
              <a:rPr lang="it-IT" sz="1600" dirty="0"/>
              <a:t>di cui </a:t>
            </a:r>
            <a:r>
              <a:rPr lang="it-IT" sz="1600" dirty="0" smtClean="0"/>
              <a:t>all'articolo 23</a:t>
            </a:r>
            <a:r>
              <a:rPr lang="it-IT" sz="1600" dirty="0"/>
              <a:t>, commi 5 e 5-bis </a:t>
            </a:r>
            <a:r>
              <a:rPr lang="it-IT" sz="1600" b="1" dirty="0">
                <a:solidFill>
                  <a:srgbClr val="C00000"/>
                </a:solidFill>
              </a:rPr>
              <a:t>del medesimo decreto legislativo 18 aprile 2016, n. 50</a:t>
            </a:r>
            <a:r>
              <a:rPr lang="it-IT" sz="1600" dirty="0"/>
              <a:t>, corredato di </a:t>
            </a:r>
            <a:r>
              <a:rPr lang="it-IT" sz="1600" dirty="0" smtClean="0"/>
              <a:t>un </a:t>
            </a:r>
            <a:r>
              <a:rPr lang="it-IT" sz="1600" b="1" dirty="0" smtClean="0"/>
              <a:t>piano </a:t>
            </a:r>
            <a:r>
              <a:rPr lang="it-IT" sz="1600" b="1" dirty="0"/>
              <a:t>economico-finanziario, che individua, tra più soluzioni, quella che presenta il </a:t>
            </a:r>
            <a:r>
              <a:rPr lang="it-IT" sz="1600" b="1" dirty="0" smtClean="0"/>
              <a:t>miglior rapporto </a:t>
            </a:r>
            <a:r>
              <a:rPr lang="it-IT" sz="1600" b="1" dirty="0"/>
              <a:t>tra costi e benefici per la collettività, in relazione alle specifiche esigenze da </a:t>
            </a:r>
            <a:r>
              <a:rPr lang="it-IT" sz="1600" b="1" dirty="0" smtClean="0"/>
              <a:t>soddisfare e </a:t>
            </a:r>
            <a:r>
              <a:rPr lang="it-IT" sz="1600" b="1" dirty="0"/>
              <a:t>prestazioni da fornire</a:t>
            </a:r>
            <a:r>
              <a:rPr lang="it-IT" sz="1600" b="1" dirty="0" smtClean="0"/>
              <a:t>.</a:t>
            </a:r>
          </a:p>
          <a:p>
            <a:pPr marL="109537" indent="0">
              <a:buNone/>
            </a:pPr>
            <a:endParaRPr lang="it-IT" sz="1600" dirty="0"/>
          </a:p>
          <a:p>
            <a:pPr marL="109537" indent="0" algn="r">
              <a:buNone/>
            </a:pPr>
            <a:r>
              <a:rPr lang="it-IT" sz="1400" dirty="0" err="1"/>
              <a:t>ggggg</a:t>
            </a:r>
            <a:r>
              <a:rPr lang="it-IT" sz="1400" dirty="0"/>
              <a:t>-quater) «documento di fattibilità delle alternative progettuali», il</a:t>
            </a:r>
          </a:p>
          <a:p>
            <a:pPr marL="109537" indent="0" algn="r">
              <a:buNone/>
            </a:pPr>
            <a:r>
              <a:rPr lang="it-IT" sz="1400" dirty="0"/>
              <a:t>documento in cui sono individuate ed analizzate le possibili soluzioni</a:t>
            </a:r>
          </a:p>
          <a:p>
            <a:pPr marL="109537" indent="0" algn="r">
              <a:buNone/>
            </a:pPr>
            <a:r>
              <a:rPr lang="it-IT" sz="1400" dirty="0"/>
              <a:t>progettuali alternative </a:t>
            </a:r>
            <a:r>
              <a:rPr lang="it-IT" sz="1400" b="1" dirty="0"/>
              <a:t>ed in cui si dà conto della valutazione di ciascuna </a:t>
            </a:r>
          </a:p>
          <a:p>
            <a:pPr marL="109537" indent="0" algn="r">
              <a:buNone/>
            </a:pPr>
            <a:r>
              <a:rPr lang="it-IT" sz="1400" b="1" dirty="0"/>
              <a:t>alternativa, sotto il profilo qualitativo, anche in termini ambientali, nonché' </a:t>
            </a:r>
          </a:p>
          <a:p>
            <a:pPr marL="109537" indent="0" algn="r">
              <a:buNone/>
            </a:pPr>
            <a:r>
              <a:rPr lang="it-IT" sz="1400" b="1" dirty="0"/>
              <a:t>sotto il profilo tecnico ed economico;</a:t>
            </a:r>
          </a:p>
          <a:p>
            <a:endParaRPr lang="it-IT" sz="1600" dirty="0"/>
          </a:p>
        </p:txBody>
      </p:sp>
    </p:spTree>
    <p:extLst>
      <p:ext uri="{BB962C8B-B14F-4D97-AF65-F5344CB8AC3E}">
        <p14:creationId xmlns:p14="http://schemas.microsoft.com/office/powerpoint/2010/main" val="30396618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09600" y="1412776"/>
            <a:ext cx="10972800" cy="5040560"/>
          </a:xfrm>
        </p:spPr>
        <p:txBody>
          <a:bodyPr/>
          <a:lstStyle/>
          <a:p>
            <a:r>
              <a:rPr lang="it-IT" sz="1600" dirty="0"/>
              <a:t>Art. </a:t>
            </a:r>
            <a:r>
              <a:rPr lang="it-IT" sz="1600" dirty="0" smtClean="0"/>
              <a:t>4. Misure di concentrazione, accelerazione e semplificazione</a:t>
            </a:r>
            <a:endParaRPr lang="it-IT" sz="1600" dirty="0"/>
          </a:p>
          <a:p>
            <a:pPr lvl="8"/>
            <a:endParaRPr lang="it-IT" sz="1400" dirty="0"/>
          </a:p>
          <a:p>
            <a:pPr marL="109537" indent="0">
              <a:buNone/>
            </a:pPr>
            <a:r>
              <a:rPr lang="it-IT" sz="1600" dirty="0" smtClean="0"/>
              <a:t>Comma </a:t>
            </a:r>
            <a:r>
              <a:rPr lang="it-IT" sz="1600" dirty="0"/>
              <a:t>2</a:t>
            </a:r>
            <a:r>
              <a:rPr lang="it-IT" sz="1600" dirty="0" smtClean="0"/>
              <a:t>.  </a:t>
            </a:r>
            <a:r>
              <a:rPr lang="it-IT" sz="1600" dirty="0"/>
              <a:t>Il documento di fattibilità delle alternative </a:t>
            </a:r>
            <a:r>
              <a:rPr lang="it-IT" sz="1600" dirty="0" smtClean="0"/>
              <a:t>progettuali… può </a:t>
            </a:r>
            <a:r>
              <a:rPr lang="it-IT" sz="1600" dirty="0"/>
              <a:t>comprendere, ai fini del raggiungimento del complessivo </a:t>
            </a:r>
            <a:r>
              <a:rPr lang="it-IT" sz="1600" dirty="0" smtClean="0"/>
              <a:t>equilibrio economico-finanziario dell’iniziativa… </a:t>
            </a:r>
            <a:r>
              <a:rPr lang="it-IT" sz="1600" dirty="0" smtClean="0">
                <a:solidFill>
                  <a:srgbClr val="C00000"/>
                </a:solidFill>
              </a:rPr>
              <a:t>la </a:t>
            </a:r>
            <a:r>
              <a:rPr lang="it-IT" sz="1600" dirty="0">
                <a:solidFill>
                  <a:srgbClr val="C00000"/>
                </a:solidFill>
              </a:rPr>
              <a:t>costruzione di immobili con destinazioni d’uso diverse da quella sportiva, che siano complementari </a:t>
            </a:r>
            <a:r>
              <a:rPr lang="it-IT" sz="1600" dirty="0" smtClean="0">
                <a:solidFill>
                  <a:srgbClr val="C00000"/>
                </a:solidFill>
              </a:rPr>
              <a:t>o funzionali </a:t>
            </a:r>
            <a:r>
              <a:rPr lang="it-IT" sz="1600" dirty="0">
                <a:solidFill>
                  <a:srgbClr val="C00000"/>
                </a:solidFill>
              </a:rPr>
              <a:t>al finanziamento o alla fruibilità dell’impianto sportivo, </a:t>
            </a:r>
            <a:r>
              <a:rPr lang="it-IT" sz="1600" b="1" dirty="0">
                <a:solidFill>
                  <a:srgbClr val="C00000"/>
                </a:solidFill>
              </a:rPr>
              <a:t>con esclusione della realizzazione di nuovi complessi di </a:t>
            </a:r>
            <a:r>
              <a:rPr lang="it-IT" sz="1600" b="1" dirty="0" smtClean="0">
                <a:solidFill>
                  <a:srgbClr val="C00000"/>
                </a:solidFill>
              </a:rPr>
              <a:t>edilizia residenziale</a:t>
            </a:r>
            <a:r>
              <a:rPr lang="it-IT" sz="1600" dirty="0">
                <a:solidFill>
                  <a:srgbClr val="C00000"/>
                </a:solidFill>
              </a:rPr>
              <a:t>. </a:t>
            </a:r>
            <a:r>
              <a:rPr lang="it-IT" sz="1600" dirty="0"/>
              <a:t>Tali immobili, devono essere compresi nell’ambito del territorio urbanizzato comunale in aree contigue all’intervento </a:t>
            </a:r>
            <a:r>
              <a:rPr lang="it-IT" sz="1600" dirty="0" smtClean="0"/>
              <a:t>di costruzione </a:t>
            </a:r>
            <a:r>
              <a:rPr lang="it-IT" sz="1600" dirty="0"/>
              <a:t>o di ristrutturazione dell’impianto sportivo. Il documento di fattibilità può inoltre prevedere il pieno sfruttamento a </a:t>
            </a:r>
            <a:r>
              <a:rPr lang="it-IT" sz="1600" dirty="0" smtClean="0"/>
              <a:t>fini commerciali</a:t>
            </a:r>
            <a:r>
              <a:rPr lang="it-IT" sz="1600" dirty="0"/>
              <a:t>, turistici, educativi e ricreativi di tutte le aree di pertinenza dell’impianto in tutti i giorni della settimana. Nel caso </a:t>
            </a:r>
            <a:r>
              <a:rPr lang="it-IT" sz="1600" dirty="0" smtClean="0"/>
              <a:t>di intervento </a:t>
            </a:r>
            <a:r>
              <a:rPr lang="it-IT" sz="1600" dirty="0"/>
              <a:t>su impianto preesistente da dismettere, il documento di fattibilità può prevederne la demolizione e ricostruzione, </a:t>
            </a:r>
            <a:r>
              <a:rPr lang="it-IT" sz="1600" dirty="0" smtClean="0"/>
              <a:t>anche con </a:t>
            </a:r>
            <a:r>
              <a:rPr lang="it-IT" sz="1600" dirty="0"/>
              <a:t>volumetria e sagoma diverse… </a:t>
            </a:r>
            <a:r>
              <a:rPr lang="it-IT" sz="1600" dirty="0" smtClean="0"/>
              <a:t>nel </a:t>
            </a:r>
            <a:r>
              <a:rPr lang="it-IT" sz="1600" dirty="0"/>
              <a:t>rispetto della disciplina urbanistica vigente sull’area</a:t>
            </a:r>
            <a:r>
              <a:rPr lang="it-IT" sz="1600" dirty="0" smtClean="0"/>
              <a:t>.</a:t>
            </a:r>
            <a:endParaRPr lang="it-IT" sz="1600" dirty="0"/>
          </a:p>
          <a:p>
            <a:pPr marL="109537" indent="0">
              <a:buNone/>
            </a:pPr>
            <a:endParaRPr lang="it-IT" sz="1600" b="1" dirty="0" smtClean="0"/>
          </a:p>
        </p:txBody>
      </p:sp>
    </p:spTree>
    <p:extLst>
      <p:ext uri="{BB962C8B-B14F-4D97-AF65-F5344CB8AC3E}">
        <p14:creationId xmlns:p14="http://schemas.microsoft.com/office/powerpoint/2010/main" val="41848813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ale">
  <a:themeElements>
    <a:clrScheme name="Personalizzato 5">
      <a:dk1>
        <a:sysClr val="windowText" lastClr="000000"/>
      </a:dk1>
      <a:lt1>
        <a:sysClr val="window" lastClr="FFFFFF"/>
      </a:lt1>
      <a:dk2>
        <a:srgbClr val="17406D"/>
      </a:dk2>
      <a:lt2>
        <a:srgbClr val="DBEFF9"/>
      </a:lt2>
      <a:accent1>
        <a:srgbClr val="002672"/>
      </a:accent1>
      <a:accent2>
        <a:srgbClr val="009DD9"/>
      </a:accent2>
      <a:accent3>
        <a:srgbClr val="B2DDF2"/>
      </a:accent3>
      <a:accent4>
        <a:srgbClr val="10CF9B"/>
      </a:accent4>
      <a:accent5>
        <a:srgbClr val="7CCA62"/>
      </a:accent5>
      <a:accent6>
        <a:srgbClr val="A5C249"/>
      </a:accent6>
      <a:hlink>
        <a:srgbClr val="F49100"/>
      </a:hlink>
      <a:folHlink>
        <a:srgbClr val="85DFD0"/>
      </a:folHlink>
    </a:clrScheme>
    <a:fontScheme name="Personalizzato 1">
      <a:majorFont>
        <a:latin typeface="Eurostile"/>
        <a:ea typeface=""/>
        <a:cs typeface=""/>
      </a:majorFont>
      <a:minorFont>
        <a:latin typeface="Eurostile"/>
        <a:ea typeface=""/>
        <a:cs typeface=""/>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27667</TotalTime>
  <Words>1667</Words>
  <Application>Microsoft Office PowerPoint</Application>
  <PresentationFormat>Personalizzato</PresentationFormat>
  <Paragraphs>96</Paragraphs>
  <Slides>15</Slides>
  <Notes>0</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Viale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studio</dc:creator>
  <cp:lastModifiedBy>Fabio</cp:lastModifiedBy>
  <cp:revision>1701</cp:revision>
  <cp:lastPrinted>2023-10-26T16:48:06Z</cp:lastPrinted>
  <dcterms:created xsi:type="dcterms:W3CDTF">2011-01-31T16:41:24Z</dcterms:created>
  <dcterms:modified xsi:type="dcterms:W3CDTF">2023-10-26T16:53:46Z</dcterms:modified>
</cp:coreProperties>
</file>