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4"/>
  </p:notesMasterIdLst>
  <p:handoutMasterIdLst>
    <p:handoutMasterId r:id="rId15"/>
  </p:handoutMasterIdLst>
  <p:sldIdLst>
    <p:sldId id="904" r:id="rId2"/>
    <p:sldId id="903" r:id="rId3"/>
    <p:sldId id="905" r:id="rId4"/>
    <p:sldId id="907" r:id="rId5"/>
    <p:sldId id="908" r:id="rId6"/>
    <p:sldId id="911" r:id="rId7"/>
    <p:sldId id="909" r:id="rId8"/>
    <p:sldId id="906" r:id="rId9"/>
    <p:sldId id="915" r:id="rId10"/>
    <p:sldId id="916" r:id="rId11"/>
    <p:sldId id="910" r:id="rId12"/>
    <p:sldId id="914" r:id="rId13"/>
  </p:sldIdLst>
  <p:sldSz cx="12192000" cy="6858000"/>
  <p:notesSz cx="9906000" cy="67945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FFFFFF"/>
        </a:solidFill>
        <a:latin typeface="Eurostile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66CC"/>
    <a:srgbClr val="FF9933"/>
    <a:srgbClr val="D5A97D"/>
    <a:srgbClr val="000000"/>
    <a:srgbClr val="DDDDDD"/>
    <a:srgbClr val="000099"/>
    <a:srgbClr val="006666"/>
    <a:srgbClr val="F1EBDF"/>
    <a:srgbClr val="F0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 autoAdjust="0"/>
    <p:restoredTop sz="84465" autoAdjust="0"/>
  </p:normalViewPr>
  <p:slideViewPr>
    <p:cSldViewPr>
      <p:cViewPr varScale="1">
        <p:scale>
          <a:sx n="73" d="100"/>
          <a:sy n="73" d="100"/>
        </p:scale>
        <p:origin x="118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008" y="90"/>
      </p:cViewPr>
      <p:guideLst>
        <p:guide orient="horz" pos="2140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F4468D-56C0-4B05-995B-4D3AA135626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67C0DE5-BDE5-4E12-958A-409C7C63827B}">
      <dgm:prSet phldrT="[Testo]" custT="1"/>
      <dgm:spPr/>
      <dgm:t>
        <a:bodyPr/>
        <a:lstStyle/>
        <a:p>
          <a:r>
            <a:rPr lang="it-IT" sz="2800" dirty="0">
              <a:latin typeface="Calibri" panose="020F0502020204030204" pitchFamily="34" charset="0"/>
              <a:cs typeface="Calibri" panose="020F0502020204030204" pitchFamily="34" charset="0"/>
            </a:rPr>
            <a:t>Chi è?</a:t>
          </a:r>
        </a:p>
      </dgm:t>
    </dgm:pt>
    <dgm:pt modelId="{91F0C97C-6434-4BB0-BBA9-C64817437D2A}" type="parTrans" cxnId="{C3D32F2E-CDCC-49C6-9CB7-5A6A06C68B47}">
      <dgm:prSet/>
      <dgm:spPr/>
      <dgm:t>
        <a:bodyPr/>
        <a:lstStyle/>
        <a:p>
          <a:endParaRPr lang="it-IT"/>
        </a:p>
      </dgm:t>
    </dgm:pt>
    <dgm:pt modelId="{92068D08-8DE6-4148-AF35-B5F6B0A90F30}" type="sibTrans" cxnId="{C3D32F2E-CDCC-49C6-9CB7-5A6A06C68B47}">
      <dgm:prSet/>
      <dgm:spPr/>
      <dgm:t>
        <a:bodyPr/>
        <a:lstStyle/>
        <a:p>
          <a:endParaRPr lang="it-IT"/>
        </a:p>
      </dgm:t>
    </dgm:pt>
    <dgm:pt modelId="{BF41E0D1-307A-4973-BE6B-709CFA5A3114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16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L’atleta</a:t>
          </a:r>
          <a:endParaRPr lang="it-IT" sz="1600" dirty="0"/>
        </a:p>
      </dgm:t>
    </dgm:pt>
    <dgm:pt modelId="{64BB0FE4-7AF5-4C33-935C-3F67365352F5}" type="parTrans" cxnId="{BD7D34A7-04FD-4B03-864E-33DD19DA830E}">
      <dgm:prSet/>
      <dgm:spPr/>
      <dgm:t>
        <a:bodyPr/>
        <a:lstStyle/>
        <a:p>
          <a:endParaRPr lang="it-IT"/>
        </a:p>
      </dgm:t>
    </dgm:pt>
    <dgm:pt modelId="{352C33E9-E8AB-4010-A1C9-EA50EA09047B}" type="sibTrans" cxnId="{BD7D34A7-04FD-4B03-864E-33DD19DA830E}">
      <dgm:prSet/>
      <dgm:spPr/>
      <dgm:t>
        <a:bodyPr/>
        <a:lstStyle/>
        <a:p>
          <a:endParaRPr lang="it-IT"/>
        </a:p>
      </dgm:t>
    </dgm:pt>
    <dgm:pt modelId="{C07532C2-6492-42E5-B1A7-CFC527B850BB}">
      <dgm:prSet phldrT="[Testo]" custT="1"/>
      <dgm:spPr/>
      <dgm:t>
        <a:bodyPr/>
        <a:lstStyle/>
        <a:p>
          <a:r>
            <a:rPr lang="it-IT" sz="2400" i="0" dirty="0">
              <a:latin typeface="Calibri" panose="020F0502020204030204" pitchFamily="34" charset="0"/>
              <a:cs typeface="Calibri" panose="020F0502020204030204" pitchFamily="34" charset="0"/>
            </a:rPr>
            <a:t>A chi presta il suo lavoro?</a:t>
          </a:r>
        </a:p>
      </dgm:t>
    </dgm:pt>
    <dgm:pt modelId="{2DD1130B-1205-4B97-8DD4-9C3610DB36F0}" type="parTrans" cxnId="{CCFCD04B-965D-49A7-8ADB-F3BA98479EE9}">
      <dgm:prSet/>
      <dgm:spPr/>
      <dgm:t>
        <a:bodyPr/>
        <a:lstStyle/>
        <a:p>
          <a:endParaRPr lang="it-IT"/>
        </a:p>
      </dgm:t>
    </dgm:pt>
    <dgm:pt modelId="{5727CAD2-3C5A-4361-9887-923771352BED}" type="sibTrans" cxnId="{CCFCD04B-965D-49A7-8ADB-F3BA98479EE9}">
      <dgm:prSet/>
      <dgm:spPr/>
      <dgm:t>
        <a:bodyPr/>
        <a:lstStyle/>
        <a:p>
          <a:endParaRPr lang="it-IT"/>
        </a:p>
      </dgm:t>
    </dgm:pt>
    <dgm:pt modelId="{45B137CD-C3B1-42E5-B03C-FFCE3A096CCC}">
      <dgm:prSet phldrT="[Tes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Associazioni sportive dilettantistiche</a:t>
          </a:r>
        </a:p>
      </dgm:t>
    </dgm:pt>
    <dgm:pt modelId="{91210995-53B5-4508-A581-1BB90C65A3FA}" type="parTrans" cxnId="{19252B5B-9C1E-4C69-BCF4-7AAB717C2A6E}">
      <dgm:prSet/>
      <dgm:spPr/>
      <dgm:t>
        <a:bodyPr/>
        <a:lstStyle/>
        <a:p>
          <a:endParaRPr lang="it-IT"/>
        </a:p>
      </dgm:t>
    </dgm:pt>
    <dgm:pt modelId="{C03C17B5-0211-4AC8-9A7F-AD771ED1B310}" type="sibTrans" cxnId="{19252B5B-9C1E-4C69-BCF4-7AAB717C2A6E}">
      <dgm:prSet/>
      <dgm:spPr/>
      <dgm:t>
        <a:bodyPr/>
        <a:lstStyle/>
        <a:p>
          <a:endParaRPr lang="it-IT"/>
        </a:p>
      </dgm:t>
    </dgm:pt>
    <dgm:pt modelId="{85E2D60B-CC63-43AD-AF7A-94C86A0B5DA8}">
      <dgm:prSet custT="1"/>
      <dgm:spPr/>
      <dgm:t>
        <a:bodyPr/>
        <a:lstStyle/>
        <a:p>
          <a:r>
            <a:rPr lang="it-IT" sz="16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L’istruttore</a:t>
          </a:r>
          <a:endParaRPr lang="it-IT" sz="16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</dgm:t>
    </dgm:pt>
    <dgm:pt modelId="{0A46CBED-E8F2-43F8-AC66-62983E3B5433}" type="parTrans" cxnId="{11842397-C8B0-4E2A-9A41-1896D7C14345}">
      <dgm:prSet/>
      <dgm:spPr/>
      <dgm:t>
        <a:bodyPr/>
        <a:lstStyle/>
        <a:p>
          <a:endParaRPr lang="it-IT"/>
        </a:p>
      </dgm:t>
    </dgm:pt>
    <dgm:pt modelId="{A992ADF7-6B9B-4FB9-8332-36D09B0A6E57}" type="sibTrans" cxnId="{11842397-C8B0-4E2A-9A41-1896D7C14345}">
      <dgm:prSet/>
      <dgm:spPr/>
      <dgm:t>
        <a:bodyPr/>
        <a:lstStyle/>
        <a:p>
          <a:endParaRPr lang="it-IT"/>
        </a:p>
      </dgm:t>
    </dgm:pt>
    <dgm:pt modelId="{47B91AE4-C8AF-48E2-90E6-AEE44949DAD4}">
      <dgm:prSet custT="1"/>
      <dgm:spPr/>
      <dgm:t>
        <a:bodyPr/>
        <a:lstStyle/>
        <a:p>
          <a:r>
            <a:rPr lang="it-IT" sz="16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L’allenatore</a:t>
          </a:r>
          <a:endParaRPr lang="it-IT" sz="16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</dgm:t>
    </dgm:pt>
    <dgm:pt modelId="{1E2C8272-55C3-4F53-9FFE-2736F5FFAE1F}" type="parTrans" cxnId="{CD53D0DA-5A38-44D6-AC8F-03853ABA87E3}">
      <dgm:prSet/>
      <dgm:spPr/>
      <dgm:t>
        <a:bodyPr/>
        <a:lstStyle/>
        <a:p>
          <a:endParaRPr lang="it-IT"/>
        </a:p>
      </dgm:t>
    </dgm:pt>
    <dgm:pt modelId="{A2915446-93CD-4908-9AAD-6A356A36605C}" type="sibTrans" cxnId="{CD53D0DA-5A38-44D6-AC8F-03853ABA87E3}">
      <dgm:prSet/>
      <dgm:spPr/>
      <dgm:t>
        <a:bodyPr/>
        <a:lstStyle/>
        <a:p>
          <a:endParaRPr lang="it-IT"/>
        </a:p>
      </dgm:t>
    </dgm:pt>
    <dgm:pt modelId="{6D322AF6-5131-46E6-A3B7-5CF0C8A59F0F}">
      <dgm:prSet custT="1"/>
      <dgm:spPr/>
      <dgm:t>
        <a:bodyPr/>
        <a:lstStyle/>
        <a:p>
          <a:r>
            <a:rPr lang="it-IT" sz="16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tecnico</a:t>
          </a:r>
          <a:endParaRPr lang="it-IT" sz="16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</dgm:t>
    </dgm:pt>
    <dgm:pt modelId="{F90A2FC2-120B-4C68-A8F6-7D9B3F3B26E6}" type="parTrans" cxnId="{9E69B5D1-BF1E-4661-909B-1F0AAF181ED7}">
      <dgm:prSet/>
      <dgm:spPr/>
      <dgm:t>
        <a:bodyPr/>
        <a:lstStyle/>
        <a:p>
          <a:endParaRPr lang="it-IT"/>
        </a:p>
      </dgm:t>
    </dgm:pt>
    <dgm:pt modelId="{7C0607B0-0369-4336-BB50-E0EDD2D1BE25}" type="sibTrans" cxnId="{9E69B5D1-BF1E-4661-909B-1F0AAF181ED7}">
      <dgm:prSet/>
      <dgm:spPr/>
      <dgm:t>
        <a:bodyPr/>
        <a:lstStyle/>
        <a:p>
          <a:endParaRPr lang="it-IT"/>
        </a:p>
      </dgm:t>
    </dgm:pt>
    <dgm:pt modelId="{01919E73-527B-455D-8EE3-0785CCF1F0F3}">
      <dgm:prSet custT="1"/>
      <dgm:spPr/>
      <dgm:t>
        <a:bodyPr/>
        <a:lstStyle/>
        <a:p>
          <a:r>
            <a:rPr lang="it-IT" sz="16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di gara</a:t>
          </a:r>
        </a:p>
      </dgm:t>
    </dgm:pt>
    <dgm:pt modelId="{73099E54-C36C-4683-9DDC-08E49C6A30F6}" type="parTrans" cxnId="{0C0DDCA1-307C-422A-90B3-100D9A4CF489}">
      <dgm:prSet/>
      <dgm:spPr/>
      <dgm:t>
        <a:bodyPr/>
        <a:lstStyle/>
        <a:p>
          <a:endParaRPr lang="it-IT"/>
        </a:p>
      </dgm:t>
    </dgm:pt>
    <dgm:pt modelId="{978FC613-F562-429B-8B59-0AD37C9603F3}" type="sibTrans" cxnId="{0C0DDCA1-307C-422A-90B3-100D9A4CF489}">
      <dgm:prSet/>
      <dgm:spPr/>
      <dgm:t>
        <a:bodyPr/>
        <a:lstStyle/>
        <a:p>
          <a:endParaRPr lang="it-IT"/>
        </a:p>
      </dgm:t>
    </dgm:pt>
    <dgm:pt modelId="{C422C2ED-EA44-477E-8265-F7E04ED46E50}">
      <dgm:prSet custT="1"/>
      <dgm:spPr/>
      <dgm:t>
        <a:bodyPr/>
        <a:lstStyle/>
        <a:p>
          <a:r>
            <a:rPr lang="it-IT" sz="16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sportivo</a:t>
          </a:r>
        </a:p>
      </dgm:t>
    </dgm:pt>
    <dgm:pt modelId="{EEE5FECB-CC97-4219-8305-416614F72D51}" type="parTrans" cxnId="{79D4234E-7558-49E1-AFEB-AAA1D5452717}">
      <dgm:prSet/>
      <dgm:spPr/>
      <dgm:t>
        <a:bodyPr/>
        <a:lstStyle/>
        <a:p>
          <a:endParaRPr lang="it-IT"/>
        </a:p>
      </dgm:t>
    </dgm:pt>
    <dgm:pt modelId="{9C02708A-A44A-4095-9BEE-3283B76DCD6D}" type="sibTrans" cxnId="{79D4234E-7558-49E1-AFEB-AAA1D5452717}">
      <dgm:prSet/>
      <dgm:spPr/>
      <dgm:t>
        <a:bodyPr/>
        <a:lstStyle/>
        <a:p>
          <a:endParaRPr lang="it-IT"/>
        </a:p>
      </dgm:t>
    </dgm:pt>
    <dgm:pt modelId="{D095DD98-77EF-4EA5-86BC-2D62EB094352}">
      <dgm:prSet custT="1"/>
      <dgm:spPr/>
      <dgm:t>
        <a:bodyPr/>
        <a:lstStyle/>
        <a:p>
          <a:r>
            <a:rPr lang="it-IT" sz="16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Tecnico di gara</a:t>
          </a:r>
        </a:p>
      </dgm:t>
    </dgm:pt>
    <dgm:pt modelId="{8782B8A6-9C06-4B69-8566-C1D804FC4343}" type="parTrans" cxnId="{F0994FA3-5D51-46DA-AAD7-7D6D37D89225}">
      <dgm:prSet/>
      <dgm:spPr/>
      <dgm:t>
        <a:bodyPr/>
        <a:lstStyle/>
        <a:p>
          <a:endParaRPr lang="it-IT"/>
        </a:p>
      </dgm:t>
    </dgm:pt>
    <dgm:pt modelId="{8049EB4D-C104-4CBD-A0FC-1295AC0983C3}" type="sibTrans" cxnId="{F0994FA3-5D51-46DA-AAD7-7D6D37D89225}">
      <dgm:prSet/>
      <dgm:spPr/>
      <dgm:t>
        <a:bodyPr/>
        <a:lstStyle/>
        <a:p>
          <a:endParaRPr lang="it-IT"/>
        </a:p>
      </dgm:t>
    </dgm:pt>
    <dgm:pt modelId="{1059F0C1-848B-4B78-BE44-81CBFEE8BB9F}">
      <dgm:prSet phldrT="[Tes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Società sportive dilettantistiche</a:t>
          </a:r>
        </a:p>
      </dgm:t>
    </dgm:pt>
    <dgm:pt modelId="{AA0AF4AE-A720-452F-9362-8DABC6ECD2A0}" type="parTrans" cxnId="{22031492-F513-491D-AFE9-9F8DEFCC29E6}">
      <dgm:prSet/>
      <dgm:spPr/>
      <dgm:t>
        <a:bodyPr/>
        <a:lstStyle/>
        <a:p>
          <a:endParaRPr lang="it-IT"/>
        </a:p>
      </dgm:t>
    </dgm:pt>
    <dgm:pt modelId="{8F590F44-B604-49FA-BC65-7E22B471EE68}" type="sibTrans" cxnId="{22031492-F513-491D-AFE9-9F8DEFCC29E6}">
      <dgm:prSet/>
      <dgm:spPr/>
      <dgm:t>
        <a:bodyPr/>
        <a:lstStyle/>
        <a:p>
          <a:endParaRPr lang="it-IT"/>
        </a:p>
      </dgm:t>
    </dgm:pt>
    <dgm:pt modelId="{EE6E5332-FBA8-4810-9EDA-93D8A684171A}">
      <dgm:prSet phldrT="[Tes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Federazioni sportive Nazionali</a:t>
          </a:r>
        </a:p>
      </dgm:t>
    </dgm:pt>
    <dgm:pt modelId="{0BD3CEF6-A10C-4FBA-83C1-11932661CA17}" type="parTrans" cxnId="{8E02A27B-61D5-4623-85C9-68D3F589B32F}">
      <dgm:prSet/>
      <dgm:spPr/>
      <dgm:t>
        <a:bodyPr/>
        <a:lstStyle/>
        <a:p>
          <a:endParaRPr lang="it-IT"/>
        </a:p>
      </dgm:t>
    </dgm:pt>
    <dgm:pt modelId="{08C321EE-5303-4B44-BA10-229FDE5DE49E}" type="sibTrans" cxnId="{8E02A27B-61D5-4623-85C9-68D3F589B32F}">
      <dgm:prSet/>
      <dgm:spPr/>
      <dgm:t>
        <a:bodyPr/>
        <a:lstStyle/>
        <a:p>
          <a:endParaRPr lang="it-IT"/>
        </a:p>
      </dgm:t>
    </dgm:pt>
    <dgm:pt modelId="{DD6394FD-67FB-42F8-8ECA-3318893DC715}">
      <dgm:prSet phldrT="[Tes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Enti di promozione sportiva riconosciute dal Coni</a:t>
          </a:r>
        </a:p>
      </dgm:t>
    </dgm:pt>
    <dgm:pt modelId="{CA1C4ABB-F442-45DE-ABD2-F1A2B3667509}" type="parTrans" cxnId="{F4448185-A178-4965-BC04-6ED42F4F4EC8}">
      <dgm:prSet/>
      <dgm:spPr/>
      <dgm:t>
        <a:bodyPr/>
        <a:lstStyle/>
        <a:p>
          <a:endParaRPr lang="it-IT"/>
        </a:p>
      </dgm:t>
    </dgm:pt>
    <dgm:pt modelId="{F1FE1C9D-AE68-4567-B2FE-A5063647EBA6}" type="sibTrans" cxnId="{F4448185-A178-4965-BC04-6ED42F4F4EC8}">
      <dgm:prSet/>
      <dgm:spPr/>
      <dgm:t>
        <a:bodyPr/>
        <a:lstStyle/>
        <a:p>
          <a:endParaRPr lang="it-IT"/>
        </a:p>
      </dgm:t>
    </dgm:pt>
    <dgm:pt modelId="{15E9944F-925E-47CD-BB81-51CD95886C84}">
      <dgm:prSet phldrT="[Testo]"/>
      <dgm:spPr/>
      <dgm:t>
        <a:bodyPr/>
        <a:lstStyle/>
        <a:p>
          <a:pPr>
            <a:buNone/>
          </a:pPr>
          <a:endParaRPr lang="it-IT" dirty="0"/>
        </a:p>
      </dgm:t>
    </dgm:pt>
    <dgm:pt modelId="{D6CDCEE0-D042-42D1-948C-EB7A38533EB7}" type="parTrans" cxnId="{A2889D6F-6ECF-4E09-8C5F-4550F24886E3}">
      <dgm:prSet/>
      <dgm:spPr/>
      <dgm:t>
        <a:bodyPr/>
        <a:lstStyle/>
        <a:p>
          <a:endParaRPr lang="it-IT"/>
        </a:p>
      </dgm:t>
    </dgm:pt>
    <dgm:pt modelId="{A5EA8EB0-96DB-485A-9503-6A77E6B1A68C}" type="sibTrans" cxnId="{A2889D6F-6ECF-4E09-8C5F-4550F24886E3}">
      <dgm:prSet/>
      <dgm:spPr/>
      <dgm:t>
        <a:bodyPr/>
        <a:lstStyle/>
        <a:p>
          <a:endParaRPr lang="it-IT"/>
        </a:p>
      </dgm:t>
    </dgm:pt>
    <dgm:pt modelId="{1E71E739-92F9-456E-A888-C1C6562AE950}">
      <dgm:prSet phldrT="[Tes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Associazioni benemerite</a:t>
          </a:r>
        </a:p>
      </dgm:t>
    </dgm:pt>
    <dgm:pt modelId="{92B5CD30-4999-417D-AAD7-56F5902EE60B}" type="parTrans" cxnId="{101E32D3-F05A-4720-A994-30DB91DB7A40}">
      <dgm:prSet/>
      <dgm:spPr/>
      <dgm:t>
        <a:bodyPr/>
        <a:lstStyle/>
        <a:p>
          <a:endParaRPr lang="it-IT"/>
        </a:p>
      </dgm:t>
    </dgm:pt>
    <dgm:pt modelId="{D0F968E7-D072-4A1F-8BA4-856A4BA92A28}" type="sibTrans" cxnId="{101E32D3-F05A-4720-A994-30DB91DB7A40}">
      <dgm:prSet/>
      <dgm:spPr/>
      <dgm:t>
        <a:bodyPr/>
        <a:lstStyle/>
        <a:p>
          <a:endParaRPr lang="it-IT"/>
        </a:p>
      </dgm:t>
    </dgm:pt>
    <dgm:pt modelId="{994F67C9-DD4F-45B0-BB61-023A7ED0022D}" type="pres">
      <dgm:prSet presAssocID="{4AF4468D-56C0-4B05-995B-4D3AA1356261}" presName="Name0" presStyleCnt="0">
        <dgm:presLayoutVars>
          <dgm:dir/>
          <dgm:animLvl val="lvl"/>
          <dgm:resizeHandles val="exact"/>
        </dgm:presLayoutVars>
      </dgm:prSet>
      <dgm:spPr/>
    </dgm:pt>
    <dgm:pt modelId="{FE760EFA-B015-43AF-B3DE-A4F1F03AE7E2}" type="pres">
      <dgm:prSet presAssocID="{667C0DE5-BDE5-4E12-958A-409C7C63827B}" presName="linNode" presStyleCnt="0"/>
      <dgm:spPr/>
    </dgm:pt>
    <dgm:pt modelId="{C68107E0-F229-4C0B-84BD-C71CE58CF447}" type="pres">
      <dgm:prSet presAssocID="{667C0DE5-BDE5-4E12-958A-409C7C63827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C644464B-35A9-48AF-BF17-BA7C96B127C0}" type="pres">
      <dgm:prSet presAssocID="{667C0DE5-BDE5-4E12-958A-409C7C63827B}" presName="descendantText" presStyleLbl="alignAccFollowNode1" presStyleIdx="0" presStyleCnt="2" custScaleY="115955">
        <dgm:presLayoutVars>
          <dgm:bulletEnabled val="1"/>
        </dgm:presLayoutVars>
      </dgm:prSet>
      <dgm:spPr/>
    </dgm:pt>
    <dgm:pt modelId="{9332CB68-4874-4074-9695-07883C6B5882}" type="pres">
      <dgm:prSet presAssocID="{92068D08-8DE6-4148-AF35-B5F6B0A90F30}" presName="sp" presStyleCnt="0"/>
      <dgm:spPr/>
    </dgm:pt>
    <dgm:pt modelId="{6FD86827-1DBD-4FF2-B753-078DC993DAAC}" type="pres">
      <dgm:prSet presAssocID="{C07532C2-6492-42E5-B1A7-CFC527B850BB}" presName="linNode" presStyleCnt="0"/>
      <dgm:spPr/>
    </dgm:pt>
    <dgm:pt modelId="{6400C6D7-1927-4DC0-B804-11F76AB9516E}" type="pres">
      <dgm:prSet presAssocID="{C07532C2-6492-42E5-B1A7-CFC527B850B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5B3564B-1732-4336-8473-723591E34460}" type="pres">
      <dgm:prSet presAssocID="{C07532C2-6492-42E5-B1A7-CFC527B850BB}" presName="descendantText" presStyleLbl="alignAccFollowNode1" presStyleIdx="1" presStyleCnt="2" custScaleY="115978">
        <dgm:presLayoutVars>
          <dgm:bulletEnabled val="1"/>
        </dgm:presLayoutVars>
      </dgm:prSet>
      <dgm:spPr/>
    </dgm:pt>
  </dgm:ptLst>
  <dgm:cxnLst>
    <dgm:cxn modelId="{EDBA1109-7EC1-4D7C-BB3B-279F7F47DAAC}" type="presOf" srcId="{667C0DE5-BDE5-4E12-958A-409C7C63827B}" destId="{C68107E0-F229-4C0B-84BD-C71CE58CF447}" srcOrd="0" destOrd="0" presId="urn:microsoft.com/office/officeart/2005/8/layout/vList5"/>
    <dgm:cxn modelId="{2B1F2A19-F6E5-4AF8-B52D-8852C5F38C6C}" type="presOf" srcId="{45B137CD-C3B1-42E5-B03C-FFCE3A096CCC}" destId="{B5B3564B-1732-4336-8473-723591E34460}" srcOrd="0" destOrd="0" presId="urn:microsoft.com/office/officeart/2005/8/layout/vList5"/>
    <dgm:cxn modelId="{DD273619-7190-446E-B854-2AB617CECDE2}" type="presOf" srcId="{C07532C2-6492-42E5-B1A7-CFC527B850BB}" destId="{6400C6D7-1927-4DC0-B804-11F76AB9516E}" srcOrd="0" destOrd="0" presId="urn:microsoft.com/office/officeart/2005/8/layout/vList5"/>
    <dgm:cxn modelId="{C3D32F2E-CDCC-49C6-9CB7-5A6A06C68B47}" srcId="{4AF4468D-56C0-4B05-995B-4D3AA1356261}" destId="{667C0DE5-BDE5-4E12-958A-409C7C63827B}" srcOrd="0" destOrd="0" parTransId="{91F0C97C-6434-4BB0-BBA9-C64817437D2A}" sibTransId="{92068D08-8DE6-4148-AF35-B5F6B0A90F30}"/>
    <dgm:cxn modelId="{4DF1852F-54E3-4E84-9E98-0D4868F4F906}" type="presOf" srcId="{D095DD98-77EF-4EA5-86BC-2D62EB094352}" destId="{C644464B-35A9-48AF-BF17-BA7C96B127C0}" srcOrd="0" destOrd="6" presId="urn:microsoft.com/office/officeart/2005/8/layout/vList5"/>
    <dgm:cxn modelId="{96F7C236-70BE-4640-942D-F44E70FD9657}" type="presOf" srcId="{1059F0C1-848B-4B78-BE44-81CBFEE8BB9F}" destId="{B5B3564B-1732-4336-8473-723591E34460}" srcOrd="0" destOrd="1" presId="urn:microsoft.com/office/officeart/2005/8/layout/vList5"/>
    <dgm:cxn modelId="{19252B5B-9C1E-4C69-BCF4-7AAB717C2A6E}" srcId="{C07532C2-6492-42E5-B1A7-CFC527B850BB}" destId="{45B137CD-C3B1-42E5-B03C-FFCE3A096CCC}" srcOrd="0" destOrd="0" parTransId="{91210995-53B5-4508-A581-1BB90C65A3FA}" sibTransId="{C03C17B5-0211-4AC8-9A7F-AD771ED1B310}"/>
    <dgm:cxn modelId="{CCFCD04B-965D-49A7-8ADB-F3BA98479EE9}" srcId="{4AF4468D-56C0-4B05-995B-4D3AA1356261}" destId="{C07532C2-6492-42E5-B1A7-CFC527B850BB}" srcOrd="1" destOrd="0" parTransId="{2DD1130B-1205-4B97-8DD4-9C3610DB36F0}" sibTransId="{5727CAD2-3C5A-4361-9887-923771352BED}"/>
    <dgm:cxn modelId="{79D4234E-7558-49E1-AFEB-AAA1D5452717}" srcId="{667C0DE5-BDE5-4E12-958A-409C7C63827B}" destId="{C422C2ED-EA44-477E-8265-F7E04ED46E50}" srcOrd="5" destOrd="0" parTransId="{EEE5FECB-CC97-4219-8305-416614F72D51}" sibTransId="{9C02708A-A44A-4095-9BEE-3283B76DCD6D}"/>
    <dgm:cxn modelId="{A2889D6F-6ECF-4E09-8C5F-4550F24886E3}" srcId="{C07532C2-6492-42E5-B1A7-CFC527B850BB}" destId="{15E9944F-925E-47CD-BB81-51CD95886C84}" srcOrd="5" destOrd="0" parTransId="{D6CDCEE0-D042-42D1-948C-EB7A38533EB7}" sibTransId="{A5EA8EB0-96DB-485A-9503-6A77E6B1A68C}"/>
    <dgm:cxn modelId="{6FD79953-8836-427D-93ED-B292069FF10A}" type="presOf" srcId="{BF41E0D1-307A-4973-BE6B-709CFA5A3114}" destId="{C644464B-35A9-48AF-BF17-BA7C96B127C0}" srcOrd="0" destOrd="0" presId="urn:microsoft.com/office/officeart/2005/8/layout/vList5"/>
    <dgm:cxn modelId="{8E02A27B-61D5-4623-85C9-68D3F589B32F}" srcId="{C07532C2-6492-42E5-B1A7-CFC527B850BB}" destId="{EE6E5332-FBA8-4810-9EDA-93D8A684171A}" srcOrd="3" destOrd="0" parTransId="{0BD3CEF6-A10C-4FBA-83C1-11932661CA17}" sibTransId="{08C321EE-5303-4B44-BA10-229FDE5DE49E}"/>
    <dgm:cxn modelId="{F4448185-A178-4965-BC04-6ED42F4F4EC8}" srcId="{C07532C2-6492-42E5-B1A7-CFC527B850BB}" destId="{DD6394FD-67FB-42F8-8ECA-3318893DC715}" srcOrd="4" destOrd="0" parTransId="{CA1C4ABB-F442-45DE-ABD2-F1A2B3667509}" sibTransId="{F1FE1C9D-AE68-4567-B2FE-A5063647EBA6}"/>
    <dgm:cxn modelId="{22031492-F513-491D-AFE9-9F8DEFCC29E6}" srcId="{C07532C2-6492-42E5-B1A7-CFC527B850BB}" destId="{1059F0C1-848B-4B78-BE44-81CBFEE8BB9F}" srcOrd="1" destOrd="0" parTransId="{AA0AF4AE-A720-452F-9362-8DABC6ECD2A0}" sibTransId="{8F590F44-B604-49FA-BC65-7E22B471EE68}"/>
    <dgm:cxn modelId="{11842397-C8B0-4E2A-9A41-1896D7C14345}" srcId="{667C0DE5-BDE5-4E12-958A-409C7C63827B}" destId="{85E2D60B-CC63-43AD-AF7A-94C86A0B5DA8}" srcOrd="1" destOrd="0" parTransId="{0A46CBED-E8F2-43F8-AC66-62983E3B5433}" sibTransId="{A992ADF7-6B9B-4FB9-8332-36D09B0A6E57}"/>
    <dgm:cxn modelId="{0C0DDCA1-307C-422A-90B3-100D9A4CF489}" srcId="{667C0DE5-BDE5-4E12-958A-409C7C63827B}" destId="{01919E73-527B-455D-8EE3-0785CCF1F0F3}" srcOrd="4" destOrd="0" parTransId="{73099E54-C36C-4683-9DDC-08E49C6A30F6}" sibTransId="{978FC613-F562-429B-8B59-0AD37C9603F3}"/>
    <dgm:cxn modelId="{F5DE94A2-F6BF-47A5-8C86-61F1AF023EF6}" type="presOf" srcId="{15E9944F-925E-47CD-BB81-51CD95886C84}" destId="{B5B3564B-1732-4336-8473-723591E34460}" srcOrd="0" destOrd="5" presId="urn:microsoft.com/office/officeart/2005/8/layout/vList5"/>
    <dgm:cxn modelId="{F0994FA3-5D51-46DA-AAD7-7D6D37D89225}" srcId="{667C0DE5-BDE5-4E12-958A-409C7C63827B}" destId="{D095DD98-77EF-4EA5-86BC-2D62EB094352}" srcOrd="6" destOrd="0" parTransId="{8782B8A6-9C06-4B69-8566-C1D804FC4343}" sibTransId="{8049EB4D-C104-4CBD-A0FC-1295AC0983C3}"/>
    <dgm:cxn modelId="{BD7D34A7-04FD-4B03-864E-33DD19DA830E}" srcId="{667C0DE5-BDE5-4E12-958A-409C7C63827B}" destId="{BF41E0D1-307A-4973-BE6B-709CFA5A3114}" srcOrd="0" destOrd="0" parTransId="{64BB0FE4-7AF5-4C33-935C-3F67365352F5}" sibTransId="{352C33E9-E8AB-4010-A1C9-EA50EA09047B}"/>
    <dgm:cxn modelId="{BF4909CE-58A4-4E18-8EF1-A2386E2CD187}" type="presOf" srcId="{DD6394FD-67FB-42F8-8ECA-3318893DC715}" destId="{B5B3564B-1732-4336-8473-723591E34460}" srcOrd="0" destOrd="4" presId="urn:microsoft.com/office/officeart/2005/8/layout/vList5"/>
    <dgm:cxn modelId="{DC0A08CF-EFF7-46F1-8B2A-0023865581D3}" type="presOf" srcId="{6D322AF6-5131-46E6-A3B7-5CF0C8A59F0F}" destId="{C644464B-35A9-48AF-BF17-BA7C96B127C0}" srcOrd="0" destOrd="3" presId="urn:microsoft.com/office/officeart/2005/8/layout/vList5"/>
    <dgm:cxn modelId="{77E355D0-D1AF-49B0-A2B9-4EED84290689}" type="presOf" srcId="{01919E73-527B-455D-8EE3-0785CCF1F0F3}" destId="{C644464B-35A9-48AF-BF17-BA7C96B127C0}" srcOrd="0" destOrd="4" presId="urn:microsoft.com/office/officeart/2005/8/layout/vList5"/>
    <dgm:cxn modelId="{9E69B5D1-BF1E-4661-909B-1F0AAF181ED7}" srcId="{667C0DE5-BDE5-4E12-958A-409C7C63827B}" destId="{6D322AF6-5131-46E6-A3B7-5CF0C8A59F0F}" srcOrd="3" destOrd="0" parTransId="{F90A2FC2-120B-4C68-A8F6-7D9B3F3B26E6}" sibTransId="{7C0607B0-0369-4336-BB50-E0EDD2D1BE25}"/>
    <dgm:cxn modelId="{834F16D3-8176-43A0-9EE9-9ECD20973EB6}" type="presOf" srcId="{1E71E739-92F9-456E-A888-C1C6562AE950}" destId="{B5B3564B-1732-4336-8473-723591E34460}" srcOrd="0" destOrd="2" presId="urn:microsoft.com/office/officeart/2005/8/layout/vList5"/>
    <dgm:cxn modelId="{101E32D3-F05A-4720-A994-30DB91DB7A40}" srcId="{C07532C2-6492-42E5-B1A7-CFC527B850BB}" destId="{1E71E739-92F9-456E-A888-C1C6562AE950}" srcOrd="2" destOrd="0" parTransId="{92B5CD30-4999-417D-AAD7-56F5902EE60B}" sibTransId="{D0F968E7-D072-4A1F-8BA4-856A4BA92A28}"/>
    <dgm:cxn modelId="{74DF3BD3-3094-46FD-A4EA-BB85733A8DCF}" type="presOf" srcId="{EE6E5332-FBA8-4810-9EDA-93D8A684171A}" destId="{B5B3564B-1732-4336-8473-723591E34460}" srcOrd="0" destOrd="3" presId="urn:microsoft.com/office/officeart/2005/8/layout/vList5"/>
    <dgm:cxn modelId="{CD53D0DA-5A38-44D6-AC8F-03853ABA87E3}" srcId="{667C0DE5-BDE5-4E12-958A-409C7C63827B}" destId="{47B91AE4-C8AF-48E2-90E6-AEE44949DAD4}" srcOrd="2" destOrd="0" parTransId="{1E2C8272-55C3-4F53-9FFE-2736F5FFAE1F}" sibTransId="{A2915446-93CD-4908-9AAD-6A356A36605C}"/>
    <dgm:cxn modelId="{BBDECBEA-86FE-463E-AE5C-406DFE06B173}" type="presOf" srcId="{4AF4468D-56C0-4B05-995B-4D3AA1356261}" destId="{994F67C9-DD4F-45B0-BB61-023A7ED0022D}" srcOrd="0" destOrd="0" presId="urn:microsoft.com/office/officeart/2005/8/layout/vList5"/>
    <dgm:cxn modelId="{04218CF5-2CB5-4332-BEE9-4539BCE02F80}" type="presOf" srcId="{47B91AE4-C8AF-48E2-90E6-AEE44949DAD4}" destId="{C644464B-35A9-48AF-BF17-BA7C96B127C0}" srcOrd="0" destOrd="2" presId="urn:microsoft.com/office/officeart/2005/8/layout/vList5"/>
    <dgm:cxn modelId="{4BE326F9-3903-457A-9622-E1BC0B4DC769}" type="presOf" srcId="{C422C2ED-EA44-477E-8265-F7E04ED46E50}" destId="{C644464B-35A9-48AF-BF17-BA7C96B127C0}" srcOrd="0" destOrd="5" presId="urn:microsoft.com/office/officeart/2005/8/layout/vList5"/>
    <dgm:cxn modelId="{817B15FF-3F5E-4444-8E29-8A567E3A7B23}" type="presOf" srcId="{85E2D60B-CC63-43AD-AF7A-94C86A0B5DA8}" destId="{C644464B-35A9-48AF-BF17-BA7C96B127C0}" srcOrd="0" destOrd="1" presId="urn:microsoft.com/office/officeart/2005/8/layout/vList5"/>
    <dgm:cxn modelId="{112DEE86-A6AA-444A-9C1D-9DB1B8C0A165}" type="presParOf" srcId="{994F67C9-DD4F-45B0-BB61-023A7ED0022D}" destId="{FE760EFA-B015-43AF-B3DE-A4F1F03AE7E2}" srcOrd="0" destOrd="0" presId="urn:microsoft.com/office/officeart/2005/8/layout/vList5"/>
    <dgm:cxn modelId="{5FF6FE8B-1C3E-4B50-9275-FCD5F93CAD9A}" type="presParOf" srcId="{FE760EFA-B015-43AF-B3DE-A4F1F03AE7E2}" destId="{C68107E0-F229-4C0B-84BD-C71CE58CF447}" srcOrd="0" destOrd="0" presId="urn:microsoft.com/office/officeart/2005/8/layout/vList5"/>
    <dgm:cxn modelId="{390F6BAB-44A7-4FFE-A0A1-277742F71C28}" type="presParOf" srcId="{FE760EFA-B015-43AF-B3DE-A4F1F03AE7E2}" destId="{C644464B-35A9-48AF-BF17-BA7C96B127C0}" srcOrd="1" destOrd="0" presId="urn:microsoft.com/office/officeart/2005/8/layout/vList5"/>
    <dgm:cxn modelId="{DD9AC171-DFC6-4FBD-B404-0EB4FBFE5B1F}" type="presParOf" srcId="{994F67C9-DD4F-45B0-BB61-023A7ED0022D}" destId="{9332CB68-4874-4074-9695-07883C6B5882}" srcOrd="1" destOrd="0" presId="urn:microsoft.com/office/officeart/2005/8/layout/vList5"/>
    <dgm:cxn modelId="{860E7F41-0227-479B-83E9-4814583EFA79}" type="presParOf" srcId="{994F67C9-DD4F-45B0-BB61-023A7ED0022D}" destId="{6FD86827-1DBD-4FF2-B753-078DC993DAAC}" srcOrd="2" destOrd="0" presId="urn:microsoft.com/office/officeart/2005/8/layout/vList5"/>
    <dgm:cxn modelId="{81AA424F-4BE3-44F2-9AD9-B39A2D4C0BF4}" type="presParOf" srcId="{6FD86827-1DBD-4FF2-B753-078DC993DAAC}" destId="{6400C6D7-1927-4DC0-B804-11F76AB9516E}" srcOrd="0" destOrd="0" presId="urn:microsoft.com/office/officeart/2005/8/layout/vList5"/>
    <dgm:cxn modelId="{5B621851-22BA-4BE0-ADE8-C36789C1DAF7}" type="presParOf" srcId="{6FD86827-1DBD-4FF2-B753-078DC993DAAC}" destId="{B5B3564B-1732-4336-8473-723591E344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B00D0-AF6E-4C4E-A110-581675A684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65CAF18-492C-4A8D-A5D7-9CFAF6847D99}">
      <dgm:prSet phldrT="[Testo]" custT="1"/>
      <dgm:spPr/>
      <dgm:t>
        <a:bodyPr/>
        <a:lstStyle/>
        <a:p>
          <a:r>
            <a:rPr lang="it-IT" sz="28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3 tipologie</a:t>
          </a:r>
        </a:p>
      </dgm:t>
    </dgm:pt>
    <dgm:pt modelId="{46DAB929-DC3F-40D3-B920-734E2D7AC616}" type="parTrans" cxnId="{F80E1A76-2412-4BA2-AE55-A845650E71DA}">
      <dgm:prSet/>
      <dgm:spPr/>
      <dgm:t>
        <a:bodyPr/>
        <a:lstStyle/>
        <a:p>
          <a:endParaRPr lang="it-IT"/>
        </a:p>
      </dgm:t>
    </dgm:pt>
    <dgm:pt modelId="{1B9305D7-6D10-4FAA-9F3B-CB9BD6B6C029}" type="sibTrans" cxnId="{F80E1A76-2412-4BA2-AE55-A845650E71DA}">
      <dgm:prSet/>
      <dgm:spPr/>
      <dgm:t>
        <a:bodyPr/>
        <a:lstStyle/>
        <a:p>
          <a:endParaRPr lang="it-IT"/>
        </a:p>
      </dgm:t>
    </dgm:pt>
    <dgm:pt modelId="{63D1D870-9203-4F69-9CE9-38D15ECAFC56}">
      <dgm:prSet phldrT="[Testo]" custT="1"/>
      <dgm:spPr/>
      <dgm:t>
        <a:bodyPr/>
        <a:lstStyle/>
        <a:p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   Lavoratore subordinato</a:t>
          </a:r>
          <a:r>
            <a:rPr lang="it-IT" sz="2800" kern="1200" dirty="0"/>
            <a:t>	</a:t>
          </a:r>
        </a:p>
      </dgm:t>
    </dgm:pt>
    <dgm:pt modelId="{B9516A45-45E2-4CBA-803D-C084DE47E17B}" type="parTrans" cxnId="{2F1561C4-2EC6-4E3C-B9B4-D570CE2DF54A}">
      <dgm:prSet/>
      <dgm:spPr/>
      <dgm:t>
        <a:bodyPr/>
        <a:lstStyle/>
        <a:p>
          <a:endParaRPr lang="it-IT"/>
        </a:p>
      </dgm:t>
    </dgm:pt>
    <dgm:pt modelId="{D39E99A3-D547-4784-967A-35C9F081921E}" type="sibTrans" cxnId="{2F1561C4-2EC6-4E3C-B9B4-D570CE2DF54A}">
      <dgm:prSet/>
      <dgm:spPr/>
      <dgm:t>
        <a:bodyPr/>
        <a:lstStyle/>
        <a:p>
          <a:endParaRPr lang="it-IT"/>
        </a:p>
      </dgm:t>
    </dgm:pt>
    <dgm:pt modelId="{79574B11-53C1-4752-8FFC-CD72EBE00281}">
      <dgm:prSet phldrT="[Testo]" custT="1"/>
      <dgm:spPr/>
      <dgm:t>
        <a:bodyPr/>
        <a:lstStyle/>
        <a:p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      </a:t>
          </a:r>
          <a:r>
            <a:rPr lang="it-IT" sz="2000" kern="1200" dirty="0" err="1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Co.Co.Co.</a:t>
          </a: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	</a:t>
          </a:r>
        </a:p>
      </dgm:t>
    </dgm:pt>
    <dgm:pt modelId="{AD0F6803-AA07-405C-8B20-4D543FF46CD9}" type="parTrans" cxnId="{FBA1FF5C-2E5F-47C0-8D2F-84AC9E5FD246}">
      <dgm:prSet/>
      <dgm:spPr/>
      <dgm:t>
        <a:bodyPr/>
        <a:lstStyle/>
        <a:p>
          <a:endParaRPr lang="it-IT"/>
        </a:p>
      </dgm:t>
    </dgm:pt>
    <dgm:pt modelId="{A0E1AA78-400E-4D23-A48A-04344D252557}" type="sibTrans" cxnId="{FBA1FF5C-2E5F-47C0-8D2F-84AC9E5FD246}">
      <dgm:prSet/>
      <dgm:spPr/>
      <dgm:t>
        <a:bodyPr/>
        <a:lstStyle/>
        <a:p>
          <a:endParaRPr lang="it-IT"/>
        </a:p>
      </dgm:t>
    </dgm:pt>
    <dgm:pt modelId="{D7C01845-7E1F-4E68-91DD-A4B8CDE4D592}">
      <dgm:prSet phldrT="[Testo]" custT="1"/>
      <dgm:spPr/>
      <dgm:t>
        <a:bodyPr/>
        <a:lstStyle/>
        <a:p>
          <a:r>
            <a:rPr lang="it-IT" sz="2000" dirty="0">
              <a:latin typeface="Aptos Display" panose="020B0004020202020204" pitchFamily="34" charset="0"/>
            </a:rPr>
            <a:t>Lavoratore</a:t>
          </a:r>
        </a:p>
        <a:p>
          <a:r>
            <a:rPr lang="it-IT" sz="2000" dirty="0">
              <a:latin typeface="Aptos Display" panose="020B0004020202020204" pitchFamily="34" charset="0"/>
            </a:rPr>
            <a:t> autonomo (</a:t>
          </a:r>
          <a:r>
            <a:rPr lang="it-IT" sz="2000" dirty="0" err="1">
              <a:latin typeface="Aptos Display" panose="020B0004020202020204" pitchFamily="34" charset="0"/>
            </a:rPr>
            <a:t>P.Iva</a:t>
          </a:r>
          <a:r>
            <a:rPr lang="it-IT" sz="2000" dirty="0">
              <a:latin typeface="Aptos Display" panose="020B0004020202020204" pitchFamily="34" charset="0"/>
            </a:rPr>
            <a:t>)</a:t>
          </a:r>
        </a:p>
      </dgm:t>
    </dgm:pt>
    <dgm:pt modelId="{F087F2CE-65A3-4DB8-9DCF-279343470FEF}" type="parTrans" cxnId="{797CA0B7-A801-4171-90CF-3993E5914260}">
      <dgm:prSet/>
      <dgm:spPr/>
      <dgm:t>
        <a:bodyPr/>
        <a:lstStyle/>
        <a:p>
          <a:endParaRPr lang="it-IT"/>
        </a:p>
      </dgm:t>
    </dgm:pt>
    <dgm:pt modelId="{FC02F057-97AB-4459-8CA6-5AE349B4060F}" type="sibTrans" cxnId="{797CA0B7-A801-4171-90CF-3993E5914260}">
      <dgm:prSet/>
      <dgm:spPr/>
      <dgm:t>
        <a:bodyPr/>
        <a:lstStyle/>
        <a:p>
          <a:endParaRPr lang="it-IT"/>
        </a:p>
      </dgm:t>
    </dgm:pt>
    <dgm:pt modelId="{CE194059-876D-47E3-BD87-509BE913B6AE}" type="pres">
      <dgm:prSet presAssocID="{F82B00D0-AF6E-4C4E-A110-581675A684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7576BB-096C-4E26-B2BE-F6F5DFCE3C86}" type="pres">
      <dgm:prSet presAssocID="{065CAF18-492C-4A8D-A5D7-9CFAF6847D99}" presName="hierRoot1" presStyleCnt="0">
        <dgm:presLayoutVars>
          <dgm:hierBranch val="init"/>
        </dgm:presLayoutVars>
      </dgm:prSet>
      <dgm:spPr/>
    </dgm:pt>
    <dgm:pt modelId="{6D18C55D-9823-4783-8DCC-2E7350CF8C4F}" type="pres">
      <dgm:prSet presAssocID="{065CAF18-492C-4A8D-A5D7-9CFAF6847D99}" presName="rootComposite1" presStyleCnt="0"/>
      <dgm:spPr/>
    </dgm:pt>
    <dgm:pt modelId="{A3087622-7F23-4E70-99C7-AD1CAD6F6862}" type="pres">
      <dgm:prSet presAssocID="{065CAF18-492C-4A8D-A5D7-9CFAF6847D99}" presName="rootText1" presStyleLbl="node0" presStyleIdx="0" presStyleCnt="1">
        <dgm:presLayoutVars>
          <dgm:chPref val="3"/>
        </dgm:presLayoutVars>
      </dgm:prSet>
      <dgm:spPr/>
    </dgm:pt>
    <dgm:pt modelId="{87AB4D95-AC04-4179-A1C7-604A4705AA95}" type="pres">
      <dgm:prSet presAssocID="{065CAF18-492C-4A8D-A5D7-9CFAF6847D99}" presName="rootConnector1" presStyleLbl="node1" presStyleIdx="0" presStyleCnt="0"/>
      <dgm:spPr/>
    </dgm:pt>
    <dgm:pt modelId="{46FA2224-050B-4BFC-B030-B610282F7523}" type="pres">
      <dgm:prSet presAssocID="{065CAF18-492C-4A8D-A5D7-9CFAF6847D99}" presName="hierChild2" presStyleCnt="0"/>
      <dgm:spPr/>
    </dgm:pt>
    <dgm:pt modelId="{100719E3-DC6A-4AC8-A0CB-0852D4B3D395}" type="pres">
      <dgm:prSet presAssocID="{B9516A45-45E2-4CBA-803D-C084DE47E17B}" presName="Name37" presStyleLbl="parChTrans1D2" presStyleIdx="0" presStyleCnt="3"/>
      <dgm:spPr/>
    </dgm:pt>
    <dgm:pt modelId="{FC3D1C6B-974E-4B2A-B9DB-508B191183DB}" type="pres">
      <dgm:prSet presAssocID="{63D1D870-9203-4F69-9CE9-38D15ECAFC56}" presName="hierRoot2" presStyleCnt="0">
        <dgm:presLayoutVars>
          <dgm:hierBranch val="init"/>
        </dgm:presLayoutVars>
      </dgm:prSet>
      <dgm:spPr/>
    </dgm:pt>
    <dgm:pt modelId="{87596479-A7E6-4782-A545-35C75ACB6D22}" type="pres">
      <dgm:prSet presAssocID="{63D1D870-9203-4F69-9CE9-38D15ECAFC56}" presName="rootComposite" presStyleCnt="0"/>
      <dgm:spPr/>
    </dgm:pt>
    <dgm:pt modelId="{18BC8609-528B-48D3-8F6C-CFDF8CD460E5}" type="pres">
      <dgm:prSet presAssocID="{63D1D870-9203-4F69-9CE9-38D15ECAFC56}" presName="rootText" presStyleLbl="node2" presStyleIdx="0" presStyleCnt="3" custLinFactX="23671" custLinFactNeighborX="100000" custLinFactNeighborY="-2169">
        <dgm:presLayoutVars>
          <dgm:chPref val="3"/>
        </dgm:presLayoutVars>
      </dgm:prSet>
      <dgm:spPr/>
    </dgm:pt>
    <dgm:pt modelId="{080E25A7-8348-4DEC-BAA0-11A17F3AB527}" type="pres">
      <dgm:prSet presAssocID="{63D1D870-9203-4F69-9CE9-38D15ECAFC56}" presName="rootConnector" presStyleLbl="node2" presStyleIdx="0" presStyleCnt="3"/>
      <dgm:spPr/>
    </dgm:pt>
    <dgm:pt modelId="{564EDF9D-D17A-4180-881F-6FC27FCDBD22}" type="pres">
      <dgm:prSet presAssocID="{63D1D870-9203-4F69-9CE9-38D15ECAFC56}" presName="hierChild4" presStyleCnt="0"/>
      <dgm:spPr/>
    </dgm:pt>
    <dgm:pt modelId="{95B92731-00BF-4356-81B1-46671E7541BA}" type="pres">
      <dgm:prSet presAssocID="{63D1D870-9203-4F69-9CE9-38D15ECAFC56}" presName="hierChild5" presStyleCnt="0"/>
      <dgm:spPr/>
    </dgm:pt>
    <dgm:pt modelId="{579FFCA4-CED5-4FF0-ABDF-84913E01547B}" type="pres">
      <dgm:prSet presAssocID="{AD0F6803-AA07-405C-8B20-4D543FF46CD9}" presName="Name37" presStyleLbl="parChTrans1D2" presStyleIdx="1" presStyleCnt="3"/>
      <dgm:spPr/>
    </dgm:pt>
    <dgm:pt modelId="{578ECE60-F451-421C-BD68-4B1DD106914E}" type="pres">
      <dgm:prSet presAssocID="{79574B11-53C1-4752-8FFC-CD72EBE00281}" presName="hierRoot2" presStyleCnt="0">
        <dgm:presLayoutVars>
          <dgm:hierBranch val="init"/>
        </dgm:presLayoutVars>
      </dgm:prSet>
      <dgm:spPr/>
    </dgm:pt>
    <dgm:pt modelId="{2104B5CE-0827-467B-B9E4-1BACEF43A8B0}" type="pres">
      <dgm:prSet presAssocID="{79574B11-53C1-4752-8FFC-CD72EBE00281}" presName="rootComposite" presStyleCnt="0"/>
      <dgm:spPr/>
    </dgm:pt>
    <dgm:pt modelId="{2B58C9FB-299F-491E-9A6F-097EAAA219F9}" type="pres">
      <dgm:prSet presAssocID="{79574B11-53C1-4752-8FFC-CD72EBE00281}" presName="rootText" presStyleLbl="node2" presStyleIdx="1" presStyleCnt="3" custLinFactX="-16602" custLinFactNeighborX="-100000" custLinFactNeighborY="-2169">
        <dgm:presLayoutVars>
          <dgm:chPref val="3"/>
        </dgm:presLayoutVars>
      </dgm:prSet>
      <dgm:spPr/>
    </dgm:pt>
    <dgm:pt modelId="{D965B9E4-505D-43E2-90CB-428742864827}" type="pres">
      <dgm:prSet presAssocID="{79574B11-53C1-4752-8FFC-CD72EBE00281}" presName="rootConnector" presStyleLbl="node2" presStyleIdx="1" presStyleCnt="3"/>
      <dgm:spPr/>
    </dgm:pt>
    <dgm:pt modelId="{F880C04D-9671-4EC4-8E61-B3D233AAB505}" type="pres">
      <dgm:prSet presAssocID="{79574B11-53C1-4752-8FFC-CD72EBE00281}" presName="hierChild4" presStyleCnt="0"/>
      <dgm:spPr/>
    </dgm:pt>
    <dgm:pt modelId="{AF6C03D1-53D3-4186-8750-617DAF506C91}" type="pres">
      <dgm:prSet presAssocID="{79574B11-53C1-4752-8FFC-CD72EBE00281}" presName="hierChild5" presStyleCnt="0"/>
      <dgm:spPr/>
    </dgm:pt>
    <dgm:pt modelId="{8F8B39C7-F2BB-4F04-8466-2514DFE7FA7D}" type="pres">
      <dgm:prSet presAssocID="{F087F2CE-65A3-4DB8-9DCF-279343470FEF}" presName="Name37" presStyleLbl="parChTrans1D2" presStyleIdx="2" presStyleCnt="3"/>
      <dgm:spPr/>
    </dgm:pt>
    <dgm:pt modelId="{9B7EC654-995B-48F5-AB71-E589F5A48FC2}" type="pres">
      <dgm:prSet presAssocID="{D7C01845-7E1F-4E68-91DD-A4B8CDE4D592}" presName="hierRoot2" presStyleCnt="0">
        <dgm:presLayoutVars>
          <dgm:hierBranch val="init"/>
        </dgm:presLayoutVars>
      </dgm:prSet>
      <dgm:spPr/>
    </dgm:pt>
    <dgm:pt modelId="{C65ADE60-6EAC-457D-BC55-B2117E0475E1}" type="pres">
      <dgm:prSet presAssocID="{D7C01845-7E1F-4E68-91DD-A4B8CDE4D592}" presName="rootComposite" presStyleCnt="0"/>
      <dgm:spPr/>
    </dgm:pt>
    <dgm:pt modelId="{3106738F-3E56-46F7-9E5F-7E6B8D600A30}" type="pres">
      <dgm:prSet presAssocID="{D7C01845-7E1F-4E68-91DD-A4B8CDE4D592}" presName="rootText" presStyleLbl="node2" presStyleIdx="2" presStyleCnt="3" custScaleX="105747">
        <dgm:presLayoutVars>
          <dgm:chPref val="3"/>
        </dgm:presLayoutVars>
      </dgm:prSet>
      <dgm:spPr/>
    </dgm:pt>
    <dgm:pt modelId="{B8A595C9-D307-4B40-AA8A-4B4B7A3B13DF}" type="pres">
      <dgm:prSet presAssocID="{D7C01845-7E1F-4E68-91DD-A4B8CDE4D592}" presName="rootConnector" presStyleLbl="node2" presStyleIdx="2" presStyleCnt="3"/>
      <dgm:spPr/>
    </dgm:pt>
    <dgm:pt modelId="{9CD6C454-4774-4714-901E-A3D7F3017265}" type="pres">
      <dgm:prSet presAssocID="{D7C01845-7E1F-4E68-91DD-A4B8CDE4D592}" presName="hierChild4" presStyleCnt="0"/>
      <dgm:spPr/>
    </dgm:pt>
    <dgm:pt modelId="{A5C1798A-ED2E-4FF3-8BF5-D08CD223264E}" type="pres">
      <dgm:prSet presAssocID="{D7C01845-7E1F-4E68-91DD-A4B8CDE4D592}" presName="hierChild5" presStyleCnt="0"/>
      <dgm:spPr/>
    </dgm:pt>
    <dgm:pt modelId="{21165130-2C27-450A-AE79-9BC4F96EF591}" type="pres">
      <dgm:prSet presAssocID="{065CAF18-492C-4A8D-A5D7-9CFAF6847D99}" presName="hierChild3" presStyleCnt="0"/>
      <dgm:spPr/>
    </dgm:pt>
  </dgm:ptLst>
  <dgm:cxnLst>
    <dgm:cxn modelId="{F55E8405-4171-423E-ABA3-E5CD22F02AF4}" type="presOf" srcId="{D7C01845-7E1F-4E68-91DD-A4B8CDE4D592}" destId="{3106738F-3E56-46F7-9E5F-7E6B8D600A30}" srcOrd="0" destOrd="0" presId="urn:microsoft.com/office/officeart/2005/8/layout/orgChart1"/>
    <dgm:cxn modelId="{97462E11-C8EA-4FF6-B733-8E6C4A535D07}" type="presOf" srcId="{065CAF18-492C-4A8D-A5D7-9CFAF6847D99}" destId="{A3087622-7F23-4E70-99C7-AD1CAD6F6862}" srcOrd="0" destOrd="0" presId="urn:microsoft.com/office/officeart/2005/8/layout/orgChart1"/>
    <dgm:cxn modelId="{FBA1FF5C-2E5F-47C0-8D2F-84AC9E5FD246}" srcId="{065CAF18-492C-4A8D-A5D7-9CFAF6847D99}" destId="{79574B11-53C1-4752-8FFC-CD72EBE00281}" srcOrd="1" destOrd="0" parTransId="{AD0F6803-AA07-405C-8B20-4D543FF46CD9}" sibTransId="{A0E1AA78-400E-4D23-A48A-04344D252557}"/>
    <dgm:cxn modelId="{287D464B-90C6-4486-9971-362CEB4AE9C4}" type="presOf" srcId="{79574B11-53C1-4752-8FFC-CD72EBE00281}" destId="{D965B9E4-505D-43E2-90CB-428742864827}" srcOrd="1" destOrd="0" presId="urn:microsoft.com/office/officeart/2005/8/layout/orgChart1"/>
    <dgm:cxn modelId="{F80E1A76-2412-4BA2-AE55-A845650E71DA}" srcId="{F82B00D0-AF6E-4C4E-A110-581675A68465}" destId="{065CAF18-492C-4A8D-A5D7-9CFAF6847D99}" srcOrd="0" destOrd="0" parTransId="{46DAB929-DC3F-40D3-B920-734E2D7AC616}" sibTransId="{1B9305D7-6D10-4FAA-9F3B-CB9BD6B6C029}"/>
    <dgm:cxn modelId="{19BC287C-AC18-4BEA-B610-6E80FDA1439B}" type="presOf" srcId="{F82B00D0-AF6E-4C4E-A110-581675A68465}" destId="{CE194059-876D-47E3-BD87-509BE913B6AE}" srcOrd="0" destOrd="0" presId="urn:microsoft.com/office/officeart/2005/8/layout/orgChart1"/>
    <dgm:cxn modelId="{BBAD779B-8ADB-4CA8-B3E2-7BB646BBF020}" type="presOf" srcId="{63D1D870-9203-4F69-9CE9-38D15ECAFC56}" destId="{080E25A7-8348-4DEC-BAA0-11A17F3AB527}" srcOrd="1" destOrd="0" presId="urn:microsoft.com/office/officeart/2005/8/layout/orgChart1"/>
    <dgm:cxn modelId="{A8B505B1-A9C3-4DDB-85B6-70BB6FBAE262}" type="presOf" srcId="{63D1D870-9203-4F69-9CE9-38D15ECAFC56}" destId="{18BC8609-528B-48D3-8F6C-CFDF8CD460E5}" srcOrd="0" destOrd="0" presId="urn:microsoft.com/office/officeart/2005/8/layout/orgChart1"/>
    <dgm:cxn modelId="{797CA0B7-A801-4171-90CF-3993E5914260}" srcId="{065CAF18-492C-4A8D-A5D7-9CFAF6847D99}" destId="{D7C01845-7E1F-4E68-91DD-A4B8CDE4D592}" srcOrd="2" destOrd="0" parTransId="{F087F2CE-65A3-4DB8-9DCF-279343470FEF}" sibTransId="{FC02F057-97AB-4459-8CA6-5AE349B4060F}"/>
    <dgm:cxn modelId="{B6F77CBE-F29E-48A8-8F41-34D089C190E6}" type="presOf" srcId="{F087F2CE-65A3-4DB8-9DCF-279343470FEF}" destId="{8F8B39C7-F2BB-4F04-8466-2514DFE7FA7D}" srcOrd="0" destOrd="0" presId="urn:microsoft.com/office/officeart/2005/8/layout/orgChart1"/>
    <dgm:cxn modelId="{2F1561C4-2EC6-4E3C-B9B4-D570CE2DF54A}" srcId="{065CAF18-492C-4A8D-A5D7-9CFAF6847D99}" destId="{63D1D870-9203-4F69-9CE9-38D15ECAFC56}" srcOrd="0" destOrd="0" parTransId="{B9516A45-45E2-4CBA-803D-C084DE47E17B}" sibTransId="{D39E99A3-D547-4784-967A-35C9F081921E}"/>
    <dgm:cxn modelId="{CF90B6C9-6C77-473A-8748-CF8D8B13E02F}" type="presOf" srcId="{D7C01845-7E1F-4E68-91DD-A4B8CDE4D592}" destId="{B8A595C9-D307-4B40-AA8A-4B4B7A3B13DF}" srcOrd="1" destOrd="0" presId="urn:microsoft.com/office/officeart/2005/8/layout/orgChart1"/>
    <dgm:cxn modelId="{A1512BD0-A13C-4B41-B788-E8C0DE6C7A83}" type="presOf" srcId="{79574B11-53C1-4752-8FFC-CD72EBE00281}" destId="{2B58C9FB-299F-491E-9A6F-097EAAA219F9}" srcOrd="0" destOrd="0" presId="urn:microsoft.com/office/officeart/2005/8/layout/orgChart1"/>
    <dgm:cxn modelId="{53C695D0-31C4-4081-B4DF-8795F7F845EB}" type="presOf" srcId="{B9516A45-45E2-4CBA-803D-C084DE47E17B}" destId="{100719E3-DC6A-4AC8-A0CB-0852D4B3D395}" srcOrd="0" destOrd="0" presId="urn:microsoft.com/office/officeart/2005/8/layout/orgChart1"/>
    <dgm:cxn modelId="{B1FD0BDF-3575-4A0E-ABD8-A2F0B9157D46}" type="presOf" srcId="{065CAF18-492C-4A8D-A5D7-9CFAF6847D99}" destId="{87AB4D95-AC04-4179-A1C7-604A4705AA95}" srcOrd="1" destOrd="0" presId="urn:microsoft.com/office/officeart/2005/8/layout/orgChart1"/>
    <dgm:cxn modelId="{5BB3F4E9-10D7-4581-9E68-FC1C604DD8B2}" type="presOf" srcId="{AD0F6803-AA07-405C-8B20-4D543FF46CD9}" destId="{579FFCA4-CED5-4FF0-ABDF-84913E01547B}" srcOrd="0" destOrd="0" presId="urn:microsoft.com/office/officeart/2005/8/layout/orgChart1"/>
    <dgm:cxn modelId="{CDD235B7-AED4-4EBF-92A4-489AED6BC3A3}" type="presParOf" srcId="{CE194059-876D-47E3-BD87-509BE913B6AE}" destId="{B07576BB-096C-4E26-B2BE-F6F5DFCE3C86}" srcOrd="0" destOrd="0" presId="urn:microsoft.com/office/officeart/2005/8/layout/orgChart1"/>
    <dgm:cxn modelId="{7CCFDA8E-48C7-4AE9-BD54-83027229C5D0}" type="presParOf" srcId="{B07576BB-096C-4E26-B2BE-F6F5DFCE3C86}" destId="{6D18C55D-9823-4783-8DCC-2E7350CF8C4F}" srcOrd="0" destOrd="0" presId="urn:microsoft.com/office/officeart/2005/8/layout/orgChart1"/>
    <dgm:cxn modelId="{2FEFAE3A-D299-460F-9CE9-9603F7D7FF58}" type="presParOf" srcId="{6D18C55D-9823-4783-8DCC-2E7350CF8C4F}" destId="{A3087622-7F23-4E70-99C7-AD1CAD6F6862}" srcOrd="0" destOrd="0" presId="urn:microsoft.com/office/officeart/2005/8/layout/orgChart1"/>
    <dgm:cxn modelId="{0DB72ACB-24B6-45A5-9843-176D8C5C7020}" type="presParOf" srcId="{6D18C55D-9823-4783-8DCC-2E7350CF8C4F}" destId="{87AB4D95-AC04-4179-A1C7-604A4705AA95}" srcOrd="1" destOrd="0" presId="urn:microsoft.com/office/officeart/2005/8/layout/orgChart1"/>
    <dgm:cxn modelId="{1B63C3BE-D350-4B57-848C-AEA78A96DE83}" type="presParOf" srcId="{B07576BB-096C-4E26-B2BE-F6F5DFCE3C86}" destId="{46FA2224-050B-4BFC-B030-B610282F7523}" srcOrd="1" destOrd="0" presId="urn:microsoft.com/office/officeart/2005/8/layout/orgChart1"/>
    <dgm:cxn modelId="{F5341AAC-0814-471E-B9F0-3F56AC18E3E6}" type="presParOf" srcId="{46FA2224-050B-4BFC-B030-B610282F7523}" destId="{100719E3-DC6A-4AC8-A0CB-0852D4B3D395}" srcOrd="0" destOrd="0" presId="urn:microsoft.com/office/officeart/2005/8/layout/orgChart1"/>
    <dgm:cxn modelId="{4342CC22-91B2-45A5-8631-51D4BF639CC0}" type="presParOf" srcId="{46FA2224-050B-4BFC-B030-B610282F7523}" destId="{FC3D1C6B-974E-4B2A-B9DB-508B191183DB}" srcOrd="1" destOrd="0" presId="urn:microsoft.com/office/officeart/2005/8/layout/orgChart1"/>
    <dgm:cxn modelId="{99C38E00-B1ED-4350-817B-865A2E6EB011}" type="presParOf" srcId="{FC3D1C6B-974E-4B2A-B9DB-508B191183DB}" destId="{87596479-A7E6-4782-A545-35C75ACB6D22}" srcOrd="0" destOrd="0" presId="urn:microsoft.com/office/officeart/2005/8/layout/orgChart1"/>
    <dgm:cxn modelId="{1C6A5322-ACE9-4E1C-919C-F5B21FABE0E2}" type="presParOf" srcId="{87596479-A7E6-4782-A545-35C75ACB6D22}" destId="{18BC8609-528B-48D3-8F6C-CFDF8CD460E5}" srcOrd="0" destOrd="0" presId="urn:microsoft.com/office/officeart/2005/8/layout/orgChart1"/>
    <dgm:cxn modelId="{9064E2E7-707C-43DE-8F65-4EEF463AFA43}" type="presParOf" srcId="{87596479-A7E6-4782-A545-35C75ACB6D22}" destId="{080E25A7-8348-4DEC-BAA0-11A17F3AB527}" srcOrd="1" destOrd="0" presId="urn:microsoft.com/office/officeart/2005/8/layout/orgChart1"/>
    <dgm:cxn modelId="{34C17B9A-BF8A-4EC7-A2E8-29425B838F7A}" type="presParOf" srcId="{FC3D1C6B-974E-4B2A-B9DB-508B191183DB}" destId="{564EDF9D-D17A-4180-881F-6FC27FCDBD22}" srcOrd="1" destOrd="0" presId="urn:microsoft.com/office/officeart/2005/8/layout/orgChart1"/>
    <dgm:cxn modelId="{2CD9C898-7530-4BD9-BA76-35AA9376BAF8}" type="presParOf" srcId="{FC3D1C6B-974E-4B2A-B9DB-508B191183DB}" destId="{95B92731-00BF-4356-81B1-46671E7541BA}" srcOrd="2" destOrd="0" presId="urn:microsoft.com/office/officeart/2005/8/layout/orgChart1"/>
    <dgm:cxn modelId="{DC4E6658-07B4-4C61-82D4-CBE089355242}" type="presParOf" srcId="{46FA2224-050B-4BFC-B030-B610282F7523}" destId="{579FFCA4-CED5-4FF0-ABDF-84913E01547B}" srcOrd="2" destOrd="0" presId="urn:microsoft.com/office/officeart/2005/8/layout/orgChart1"/>
    <dgm:cxn modelId="{73B04001-81A7-40C1-83C9-56F192DE67DD}" type="presParOf" srcId="{46FA2224-050B-4BFC-B030-B610282F7523}" destId="{578ECE60-F451-421C-BD68-4B1DD106914E}" srcOrd="3" destOrd="0" presId="urn:microsoft.com/office/officeart/2005/8/layout/orgChart1"/>
    <dgm:cxn modelId="{8D00AB86-D472-42F0-9E80-031ACAF711D5}" type="presParOf" srcId="{578ECE60-F451-421C-BD68-4B1DD106914E}" destId="{2104B5CE-0827-467B-B9E4-1BACEF43A8B0}" srcOrd="0" destOrd="0" presId="urn:microsoft.com/office/officeart/2005/8/layout/orgChart1"/>
    <dgm:cxn modelId="{CA8B3B44-BBFE-4158-BA7E-82E1FEF428E9}" type="presParOf" srcId="{2104B5CE-0827-467B-B9E4-1BACEF43A8B0}" destId="{2B58C9FB-299F-491E-9A6F-097EAAA219F9}" srcOrd="0" destOrd="0" presId="urn:microsoft.com/office/officeart/2005/8/layout/orgChart1"/>
    <dgm:cxn modelId="{F6FE3879-71FC-4AD5-B80E-2D323C1C0B53}" type="presParOf" srcId="{2104B5CE-0827-467B-B9E4-1BACEF43A8B0}" destId="{D965B9E4-505D-43E2-90CB-428742864827}" srcOrd="1" destOrd="0" presId="urn:microsoft.com/office/officeart/2005/8/layout/orgChart1"/>
    <dgm:cxn modelId="{15E46549-3F2B-45DE-BD25-01AECFB89C4A}" type="presParOf" srcId="{578ECE60-F451-421C-BD68-4B1DD106914E}" destId="{F880C04D-9671-4EC4-8E61-B3D233AAB505}" srcOrd="1" destOrd="0" presId="urn:microsoft.com/office/officeart/2005/8/layout/orgChart1"/>
    <dgm:cxn modelId="{17E8F813-F2A5-4058-8ABA-31A5A9252C2A}" type="presParOf" srcId="{578ECE60-F451-421C-BD68-4B1DD106914E}" destId="{AF6C03D1-53D3-4186-8750-617DAF506C91}" srcOrd="2" destOrd="0" presId="urn:microsoft.com/office/officeart/2005/8/layout/orgChart1"/>
    <dgm:cxn modelId="{373A1ED9-6F6D-4914-83FA-D0F4074C8F68}" type="presParOf" srcId="{46FA2224-050B-4BFC-B030-B610282F7523}" destId="{8F8B39C7-F2BB-4F04-8466-2514DFE7FA7D}" srcOrd="4" destOrd="0" presId="urn:microsoft.com/office/officeart/2005/8/layout/orgChart1"/>
    <dgm:cxn modelId="{5D738816-6744-47A2-B68C-B5B1A69D4803}" type="presParOf" srcId="{46FA2224-050B-4BFC-B030-B610282F7523}" destId="{9B7EC654-995B-48F5-AB71-E589F5A48FC2}" srcOrd="5" destOrd="0" presId="urn:microsoft.com/office/officeart/2005/8/layout/orgChart1"/>
    <dgm:cxn modelId="{2E917F74-EAC9-47A0-B761-83B3E8008EC5}" type="presParOf" srcId="{9B7EC654-995B-48F5-AB71-E589F5A48FC2}" destId="{C65ADE60-6EAC-457D-BC55-B2117E0475E1}" srcOrd="0" destOrd="0" presId="urn:microsoft.com/office/officeart/2005/8/layout/orgChart1"/>
    <dgm:cxn modelId="{B87A5A52-6091-479E-906F-68604B684569}" type="presParOf" srcId="{C65ADE60-6EAC-457D-BC55-B2117E0475E1}" destId="{3106738F-3E56-46F7-9E5F-7E6B8D600A30}" srcOrd="0" destOrd="0" presId="urn:microsoft.com/office/officeart/2005/8/layout/orgChart1"/>
    <dgm:cxn modelId="{755BBF62-B981-4E18-8FCD-9090A0D8D13B}" type="presParOf" srcId="{C65ADE60-6EAC-457D-BC55-B2117E0475E1}" destId="{B8A595C9-D307-4B40-AA8A-4B4B7A3B13DF}" srcOrd="1" destOrd="0" presId="urn:microsoft.com/office/officeart/2005/8/layout/orgChart1"/>
    <dgm:cxn modelId="{BF3C3071-0584-4082-923B-28CF03918CBF}" type="presParOf" srcId="{9B7EC654-995B-48F5-AB71-E589F5A48FC2}" destId="{9CD6C454-4774-4714-901E-A3D7F3017265}" srcOrd="1" destOrd="0" presId="urn:microsoft.com/office/officeart/2005/8/layout/orgChart1"/>
    <dgm:cxn modelId="{3B67BDB2-BC0C-41B3-8338-6E6F36CAE3A2}" type="presParOf" srcId="{9B7EC654-995B-48F5-AB71-E589F5A48FC2}" destId="{A5C1798A-ED2E-4FF3-8BF5-D08CD223264E}" srcOrd="2" destOrd="0" presId="urn:microsoft.com/office/officeart/2005/8/layout/orgChart1"/>
    <dgm:cxn modelId="{2BE57A34-EA56-4154-AE3D-ED72BD507D5E}" type="presParOf" srcId="{B07576BB-096C-4E26-B2BE-F6F5DFCE3C86}" destId="{21165130-2C27-450A-AE79-9BC4F96EF5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1A7978-7ED1-4443-BA60-73A2A141CAB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1306B4C-D602-4936-BAB5-D91E14A80B48}">
      <dgm:prSet phldrT="[Testo]" custT="1"/>
      <dgm:spPr/>
      <dgm:t>
        <a:bodyPr/>
        <a:lstStyle/>
        <a:p>
          <a:r>
            <a:rPr lang="it-IT" sz="2800" i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Caratteristiche</a:t>
          </a:r>
          <a:endParaRPr lang="it-IT" sz="2200" i="1" kern="1200" dirty="0">
            <a:solidFill>
              <a:prstClr val="white"/>
            </a:solidFill>
            <a:latin typeface="Aptos Display" panose="020B0004020202020204" pitchFamily="34" charset="0"/>
            <a:ea typeface="+mn-ea"/>
            <a:cs typeface="+mn-cs"/>
          </a:endParaRPr>
        </a:p>
      </dgm:t>
    </dgm:pt>
    <dgm:pt modelId="{18C54E80-556E-4483-B1AE-EEE44368905C}" type="parTrans" cxnId="{36D5B1CF-B4E0-4BBB-A155-B045AB742D97}">
      <dgm:prSet/>
      <dgm:spPr/>
      <dgm:t>
        <a:bodyPr/>
        <a:lstStyle/>
        <a:p>
          <a:endParaRPr lang="it-IT"/>
        </a:p>
      </dgm:t>
    </dgm:pt>
    <dgm:pt modelId="{013CB9DD-51DD-468D-BE94-CD9C8177DBFF}" type="sibTrans" cxnId="{36D5B1CF-B4E0-4BBB-A155-B045AB742D97}">
      <dgm:prSet/>
      <dgm:spPr/>
      <dgm:t>
        <a:bodyPr/>
        <a:lstStyle/>
        <a:p>
          <a:endParaRPr lang="it-IT"/>
        </a:p>
      </dgm:t>
    </dgm:pt>
    <dgm:pt modelId="{D919CD18-0C3C-4686-B528-A0A1531DB436}">
      <dgm:prSet phldrT="[Testo]"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No vincoli subordinazione (potere esecutivo, disciplinare…)</a:t>
          </a:r>
        </a:p>
      </dgm:t>
    </dgm:pt>
    <dgm:pt modelId="{25E4B211-3DA8-486C-BFAB-2447B9981DA6}" type="parTrans" cxnId="{DF751860-9B8E-4D28-BCCC-0E3EABA344A6}">
      <dgm:prSet/>
      <dgm:spPr/>
      <dgm:t>
        <a:bodyPr/>
        <a:lstStyle/>
        <a:p>
          <a:endParaRPr lang="it-IT"/>
        </a:p>
      </dgm:t>
    </dgm:pt>
    <dgm:pt modelId="{551D9A35-F9F4-4A00-9B51-12B1AB2FB282}" type="sibTrans" cxnId="{DF751860-9B8E-4D28-BCCC-0E3EABA344A6}">
      <dgm:prSet/>
      <dgm:spPr/>
      <dgm:t>
        <a:bodyPr/>
        <a:lstStyle/>
        <a:p>
          <a:endParaRPr lang="it-IT"/>
        </a:p>
      </dgm:t>
    </dgm:pt>
    <dgm:pt modelId="{DA767FEF-179F-4E8A-99F1-AAD481C9A081}">
      <dgm:prSet phldrT="[Testo]"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Rapporto tra Collaboratore e Committente</a:t>
          </a:r>
        </a:p>
      </dgm:t>
    </dgm:pt>
    <dgm:pt modelId="{E95EE031-524E-4D10-BF61-B33091904626}" type="parTrans" cxnId="{1B8DD31E-4C9C-4D3B-8FD7-22EEFE9FFF9C}">
      <dgm:prSet/>
      <dgm:spPr/>
      <dgm:t>
        <a:bodyPr/>
        <a:lstStyle/>
        <a:p>
          <a:endParaRPr lang="it-IT"/>
        </a:p>
      </dgm:t>
    </dgm:pt>
    <dgm:pt modelId="{3164996A-1216-44B9-BC65-ACF532CDD908}" type="sibTrans" cxnId="{1B8DD31E-4C9C-4D3B-8FD7-22EEFE9FFF9C}">
      <dgm:prSet/>
      <dgm:spPr/>
      <dgm:t>
        <a:bodyPr/>
        <a:lstStyle/>
        <a:p>
          <a:endParaRPr lang="it-IT"/>
        </a:p>
      </dgm:t>
    </dgm:pt>
    <dgm:pt modelId="{7C0A9654-2D3E-48B7-80F7-04A1A6877A70}">
      <dgm:prSet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r>
            <a:rPr lang="it-IT" sz="1600" dirty="0">
              <a:latin typeface="Calibri" panose="020F0502020204030204" pitchFamily="34" charset="0"/>
              <a:cs typeface="Calibri" panose="020F0502020204030204" pitchFamily="34" charset="0"/>
            </a:rPr>
            <a:t>Circolare n.2/2023 Ispettorato del Lavoro</a:t>
          </a:r>
        </a:p>
        <a:p>
          <a:r>
            <a:rPr lang="it-IT" sz="1600" dirty="0">
              <a:latin typeface="Calibri" panose="020F0502020204030204" pitchFamily="34" charset="0"/>
              <a:cs typeface="Calibri" panose="020F0502020204030204" pitchFamily="34" charset="0"/>
            </a:rPr>
            <a:t>- riferimento 24 ore settimanali</a:t>
          </a:r>
        </a:p>
        <a:p>
          <a:r>
            <a:rPr lang="it-IT" sz="1600" dirty="0">
              <a:latin typeface="Calibri" panose="020F0502020204030204" pitchFamily="34" charset="0"/>
              <a:cs typeface="Calibri" panose="020F0502020204030204" pitchFamily="34" charset="0"/>
            </a:rPr>
            <a:t>- coordinazione delle prestazioni</a:t>
          </a:r>
        </a:p>
        <a:p>
          <a:r>
            <a:rPr lang="it-IT" sz="1600" dirty="0">
              <a:latin typeface="Calibri" panose="020F0502020204030204" pitchFamily="34" charset="0"/>
              <a:cs typeface="Calibri" panose="020F0502020204030204" pitchFamily="34" charset="0"/>
            </a:rPr>
            <a:t>sotto il profilo tecnico-sportivo</a:t>
          </a:r>
        </a:p>
      </dgm:t>
    </dgm:pt>
    <dgm:pt modelId="{90F9CDB2-877E-4FD8-9257-6131F972EF3C}" type="parTrans" cxnId="{E7C48C62-87BF-4978-AE0E-0AB97430698B}">
      <dgm:prSet/>
      <dgm:spPr/>
      <dgm:t>
        <a:bodyPr/>
        <a:lstStyle/>
        <a:p>
          <a:endParaRPr lang="it-IT"/>
        </a:p>
      </dgm:t>
    </dgm:pt>
    <dgm:pt modelId="{2D5908B7-D659-4DB9-B6F9-28C7B5C7AA40}" type="sibTrans" cxnId="{E7C48C62-87BF-4978-AE0E-0AB97430698B}">
      <dgm:prSet/>
      <dgm:spPr/>
      <dgm:t>
        <a:bodyPr/>
        <a:lstStyle/>
        <a:p>
          <a:endParaRPr lang="it-IT"/>
        </a:p>
      </dgm:t>
    </dgm:pt>
    <dgm:pt modelId="{13DEB68B-3F56-4298-90D9-578A8C8FA010}" type="pres">
      <dgm:prSet presAssocID="{8F1A7978-7ED1-4443-BA60-73A2A141CABB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510E08D8-2F50-42DE-B9B3-30BA0DE2A931}" type="pres">
      <dgm:prSet presAssocID="{01306B4C-D602-4936-BAB5-D91E14A80B48}" presName="hierRoot1" presStyleCnt="0">
        <dgm:presLayoutVars>
          <dgm:hierBranch val="init"/>
        </dgm:presLayoutVars>
      </dgm:prSet>
      <dgm:spPr/>
    </dgm:pt>
    <dgm:pt modelId="{5E460EE5-B12D-4950-B587-39B1D02F62C2}" type="pres">
      <dgm:prSet presAssocID="{01306B4C-D602-4936-BAB5-D91E14A80B48}" presName="rootComposite1" presStyleCnt="0"/>
      <dgm:spPr/>
    </dgm:pt>
    <dgm:pt modelId="{2AEF2E8D-351E-4169-9C91-4DE3F25A54C8}" type="pres">
      <dgm:prSet presAssocID="{01306B4C-D602-4936-BAB5-D91E14A80B48}" presName="rootText1" presStyleLbl="node0" presStyleIdx="0" presStyleCnt="1" custScaleX="80104" custScaleY="57402" custLinFactNeighborX="-24725" custLinFactNeighborY="-20326">
        <dgm:presLayoutVars>
          <dgm:chPref val="3"/>
        </dgm:presLayoutVars>
      </dgm:prSet>
      <dgm:spPr/>
    </dgm:pt>
    <dgm:pt modelId="{5107350A-4C19-4C5B-B171-51327B41506D}" type="pres">
      <dgm:prSet presAssocID="{01306B4C-D602-4936-BAB5-D91E14A80B48}" presName="rootConnector1" presStyleLbl="node1" presStyleIdx="0" presStyleCnt="0"/>
      <dgm:spPr/>
    </dgm:pt>
    <dgm:pt modelId="{C28FC169-ACAA-4228-ABB7-C1C4F0D841B0}" type="pres">
      <dgm:prSet presAssocID="{01306B4C-D602-4936-BAB5-D91E14A80B48}" presName="hierChild2" presStyleCnt="0"/>
      <dgm:spPr/>
    </dgm:pt>
    <dgm:pt modelId="{82EF0B38-A963-43DF-BFC6-2CCBF30EF6B8}" type="pres">
      <dgm:prSet presAssocID="{25E4B211-3DA8-486C-BFAB-2447B9981DA6}" presName="Name37" presStyleLbl="parChTrans1D2" presStyleIdx="0" presStyleCnt="3"/>
      <dgm:spPr/>
    </dgm:pt>
    <dgm:pt modelId="{970EE9AE-D91E-4D4E-9BE1-286CCFDD4B61}" type="pres">
      <dgm:prSet presAssocID="{D919CD18-0C3C-4686-B528-A0A1531DB436}" presName="hierRoot2" presStyleCnt="0">
        <dgm:presLayoutVars>
          <dgm:hierBranch val="init"/>
        </dgm:presLayoutVars>
      </dgm:prSet>
      <dgm:spPr/>
    </dgm:pt>
    <dgm:pt modelId="{FC035F96-B0B1-4F58-AE32-8327E1F11744}" type="pres">
      <dgm:prSet presAssocID="{D919CD18-0C3C-4686-B528-A0A1531DB436}" presName="rootComposite" presStyleCnt="0"/>
      <dgm:spPr/>
    </dgm:pt>
    <dgm:pt modelId="{461C69D8-C626-45EF-9F5B-44CFA303A19B}" type="pres">
      <dgm:prSet presAssocID="{D919CD18-0C3C-4686-B528-A0A1531DB436}" presName="rootText" presStyleLbl="node2" presStyleIdx="0" presStyleCnt="3" custScaleX="41137" custScaleY="53381" custLinFactNeighborX="-98982" custLinFactNeighborY="11660">
        <dgm:presLayoutVars>
          <dgm:chPref val="3"/>
        </dgm:presLayoutVars>
      </dgm:prSet>
      <dgm:spPr>
        <a:xfrm>
          <a:off x="3312365" y="1800200"/>
          <a:ext cx="2768356" cy="1095120"/>
        </a:xfrm>
        <a:prstGeom prst="rect">
          <a:avLst/>
        </a:prstGeom>
      </dgm:spPr>
    </dgm:pt>
    <dgm:pt modelId="{275889AC-03C2-41FD-B358-FADBAB8F36CB}" type="pres">
      <dgm:prSet presAssocID="{D919CD18-0C3C-4686-B528-A0A1531DB436}" presName="rootConnector" presStyleLbl="node2" presStyleIdx="0" presStyleCnt="3"/>
      <dgm:spPr/>
    </dgm:pt>
    <dgm:pt modelId="{C9DDA4B9-503E-4B46-B3E7-501AF6B70B68}" type="pres">
      <dgm:prSet presAssocID="{D919CD18-0C3C-4686-B528-A0A1531DB436}" presName="hierChild4" presStyleCnt="0"/>
      <dgm:spPr/>
    </dgm:pt>
    <dgm:pt modelId="{43BFC40B-1A0D-4D7A-9A43-B1B8C6D7BD81}" type="pres">
      <dgm:prSet presAssocID="{D919CD18-0C3C-4686-B528-A0A1531DB436}" presName="hierChild5" presStyleCnt="0"/>
      <dgm:spPr/>
    </dgm:pt>
    <dgm:pt modelId="{98CE273B-6CD4-40A2-A0E3-008E39FD0290}" type="pres">
      <dgm:prSet presAssocID="{E95EE031-524E-4D10-BF61-B33091904626}" presName="Name37" presStyleLbl="parChTrans1D2" presStyleIdx="1" presStyleCnt="3"/>
      <dgm:spPr/>
    </dgm:pt>
    <dgm:pt modelId="{257EEE73-2D7B-4937-B4EC-2A61F70A52F5}" type="pres">
      <dgm:prSet presAssocID="{DA767FEF-179F-4E8A-99F1-AAD481C9A081}" presName="hierRoot2" presStyleCnt="0">
        <dgm:presLayoutVars>
          <dgm:hierBranch val="init"/>
        </dgm:presLayoutVars>
      </dgm:prSet>
      <dgm:spPr/>
    </dgm:pt>
    <dgm:pt modelId="{8E829EEF-B949-4EEE-8735-AE19F1A72CF9}" type="pres">
      <dgm:prSet presAssocID="{DA767FEF-179F-4E8A-99F1-AAD481C9A081}" presName="rootComposite" presStyleCnt="0"/>
      <dgm:spPr/>
    </dgm:pt>
    <dgm:pt modelId="{BC74FEE0-B294-4C22-801D-EBEB1D0BA3E6}" type="pres">
      <dgm:prSet presAssocID="{DA767FEF-179F-4E8A-99F1-AAD481C9A081}" presName="rootText" presStyleLbl="node2" presStyleIdx="1" presStyleCnt="3" custScaleX="56630" custScaleY="42815" custLinFactNeighborX="-92100" custLinFactNeighborY="16772">
        <dgm:presLayoutVars>
          <dgm:chPref val="3"/>
        </dgm:presLayoutVars>
      </dgm:prSet>
      <dgm:spPr>
        <a:xfrm>
          <a:off x="216013" y="1944210"/>
          <a:ext cx="2768356" cy="910208"/>
        </a:xfrm>
        <a:prstGeom prst="rect">
          <a:avLst/>
        </a:prstGeom>
      </dgm:spPr>
    </dgm:pt>
    <dgm:pt modelId="{97C5639E-37BE-45F1-90FB-76C2D4CDFE14}" type="pres">
      <dgm:prSet presAssocID="{DA767FEF-179F-4E8A-99F1-AAD481C9A081}" presName="rootConnector" presStyleLbl="node2" presStyleIdx="1" presStyleCnt="3"/>
      <dgm:spPr/>
    </dgm:pt>
    <dgm:pt modelId="{08DE6BEA-F65C-4680-A4B6-9D959377EC08}" type="pres">
      <dgm:prSet presAssocID="{DA767FEF-179F-4E8A-99F1-AAD481C9A081}" presName="hierChild4" presStyleCnt="0"/>
      <dgm:spPr/>
    </dgm:pt>
    <dgm:pt modelId="{5ED5A428-7B03-4B7D-94B2-D1E460AD4C7B}" type="pres">
      <dgm:prSet presAssocID="{DA767FEF-179F-4E8A-99F1-AAD481C9A081}" presName="hierChild5" presStyleCnt="0"/>
      <dgm:spPr/>
    </dgm:pt>
    <dgm:pt modelId="{F8534CE2-A511-4483-9B11-D4B39BA5DE4B}" type="pres">
      <dgm:prSet presAssocID="{90F9CDB2-877E-4FD8-9257-6131F972EF3C}" presName="Name37" presStyleLbl="parChTrans1D2" presStyleIdx="2" presStyleCnt="3"/>
      <dgm:spPr/>
    </dgm:pt>
    <dgm:pt modelId="{9C299879-E518-4596-9EF6-C06B664D4CE4}" type="pres">
      <dgm:prSet presAssocID="{7C0A9654-2D3E-48B7-80F7-04A1A6877A70}" presName="hierRoot2" presStyleCnt="0">
        <dgm:presLayoutVars>
          <dgm:hierBranch val="init"/>
        </dgm:presLayoutVars>
      </dgm:prSet>
      <dgm:spPr/>
    </dgm:pt>
    <dgm:pt modelId="{572E3CBE-2415-4705-BB38-1BF3562B3765}" type="pres">
      <dgm:prSet presAssocID="{7C0A9654-2D3E-48B7-80F7-04A1A6877A70}" presName="rootComposite" presStyleCnt="0"/>
      <dgm:spPr/>
    </dgm:pt>
    <dgm:pt modelId="{6DF5045B-0E02-47EB-9545-125761461954}" type="pres">
      <dgm:prSet presAssocID="{7C0A9654-2D3E-48B7-80F7-04A1A6877A70}" presName="rootText" presStyleLbl="node2" presStyleIdx="2" presStyleCnt="3" custScaleX="71324" custScaleY="63999" custLinFactX="27028" custLinFactNeighborX="100000" custLinFactNeighborY="3651">
        <dgm:presLayoutVars>
          <dgm:chPref val="3"/>
        </dgm:presLayoutVars>
      </dgm:prSet>
      <dgm:spPr>
        <a:xfrm>
          <a:off x="6854547" y="2952217"/>
          <a:ext cx="3848056" cy="1726429"/>
        </a:xfrm>
        <a:prstGeom prst="rect">
          <a:avLst/>
        </a:prstGeom>
      </dgm:spPr>
    </dgm:pt>
    <dgm:pt modelId="{FEB60504-BF8D-4541-843F-6538D7731D1E}" type="pres">
      <dgm:prSet presAssocID="{7C0A9654-2D3E-48B7-80F7-04A1A6877A70}" presName="rootConnector" presStyleLbl="node2" presStyleIdx="2" presStyleCnt="3"/>
      <dgm:spPr/>
    </dgm:pt>
    <dgm:pt modelId="{DE3B5335-75FE-4687-948B-00304F6985C8}" type="pres">
      <dgm:prSet presAssocID="{7C0A9654-2D3E-48B7-80F7-04A1A6877A70}" presName="hierChild4" presStyleCnt="0"/>
      <dgm:spPr/>
    </dgm:pt>
    <dgm:pt modelId="{F0E088CC-B732-4F23-BBAF-73DDB13EE3B0}" type="pres">
      <dgm:prSet presAssocID="{7C0A9654-2D3E-48B7-80F7-04A1A6877A70}" presName="hierChild5" presStyleCnt="0"/>
      <dgm:spPr/>
    </dgm:pt>
    <dgm:pt modelId="{AB32E005-3B72-4443-A470-13DA87446F79}" type="pres">
      <dgm:prSet presAssocID="{01306B4C-D602-4936-BAB5-D91E14A80B48}" presName="hierChild3" presStyleCnt="0"/>
      <dgm:spPr/>
    </dgm:pt>
  </dgm:ptLst>
  <dgm:cxnLst>
    <dgm:cxn modelId="{1B8DD31E-4C9C-4D3B-8FD7-22EEFE9FFF9C}" srcId="{01306B4C-D602-4936-BAB5-D91E14A80B48}" destId="{DA767FEF-179F-4E8A-99F1-AAD481C9A081}" srcOrd="1" destOrd="0" parTransId="{E95EE031-524E-4D10-BF61-B33091904626}" sibTransId="{3164996A-1216-44B9-BC65-ACF532CDD908}"/>
    <dgm:cxn modelId="{0BB9F227-917C-4227-8836-F28499A8B487}" type="presOf" srcId="{DA767FEF-179F-4E8A-99F1-AAD481C9A081}" destId="{97C5639E-37BE-45F1-90FB-76C2D4CDFE14}" srcOrd="1" destOrd="0" presId="urn:microsoft.com/office/officeart/2005/8/layout/orgChart1"/>
    <dgm:cxn modelId="{DF751860-9B8E-4D28-BCCC-0E3EABA344A6}" srcId="{01306B4C-D602-4936-BAB5-D91E14A80B48}" destId="{D919CD18-0C3C-4686-B528-A0A1531DB436}" srcOrd="0" destOrd="0" parTransId="{25E4B211-3DA8-486C-BFAB-2447B9981DA6}" sibTransId="{551D9A35-F9F4-4A00-9B51-12B1AB2FB282}"/>
    <dgm:cxn modelId="{E7C48C62-87BF-4978-AE0E-0AB97430698B}" srcId="{01306B4C-D602-4936-BAB5-D91E14A80B48}" destId="{7C0A9654-2D3E-48B7-80F7-04A1A6877A70}" srcOrd="2" destOrd="0" parTransId="{90F9CDB2-877E-4FD8-9257-6131F972EF3C}" sibTransId="{2D5908B7-D659-4DB9-B6F9-28C7B5C7AA40}"/>
    <dgm:cxn modelId="{8CF08065-B276-4CE4-B7FC-DDBD850FD7A0}" type="presOf" srcId="{DA767FEF-179F-4E8A-99F1-AAD481C9A081}" destId="{BC74FEE0-B294-4C22-801D-EBEB1D0BA3E6}" srcOrd="0" destOrd="0" presId="urn:microsoft.com/office/officeart/2005/8/layout/orgChart1"/>
    <dgm:cxn modelId="{9C4E9267-16D2-4579-87B6-2F3ED0A72A47}" type="presOf" srcId="{90F9CDB2-877E-4FD8-9257-6131F972EF3C}" destId="{F8534CE2-A511-4483-9B11-D4B39BA5DE4B}" srcOrd="0" destOrd="0" presId="urn:microsoft.com/office/officeart/2005/8/layout/orgChart1"/>
    <dgm:cxn modelId="{3F87CE7D-5CA2-4F3A-ABDA-39C55AFDA194}" type="presOf" srcId="{7C0A9654-2D3E-48B7-80F7-04A1A6877A70}" destId="{6DF5045B-0E02-47EB-9545-125761461954}" srcOrd="0" destOrd="0" presId="urn:microsoft.com/office/officeart/2005/8/layout/orgChart1"/>
    <dgm:cxn modelId="{21C20680-2B8C-462C-A653-5720FA85712C}" type="presOf" srcId="{7C0A9654-2D3E-48B7-80F7-04A1A6877A70}" destId="{FEB60504-BF8D-4541-843F-6538D7731D1E}" srcOrd="1" destOrd="0" presId="urn:microsoft.com/office/officeart/2005/8/layout/orgChart1"/>
    <dgm:cxn modelId="{3F9FDD86-34AF-4148-A9E6-E7EC3608F726}" type="presOf" srcId="{01306B4C-D602-4936-BAB5-D91E14A80B48}" destId="{2AEF2E8D-351E-4169-9C91-4DE3F25A54C8}" srcOrd="0" destOrd="0" presId="urn:microsoft.com/office/officeart/2005/8/layout/orgChart1"/>
    <dgm:cxn modelId="{29E75A87-058D-490C-9F23-215720C7B345}" type="presOf" srcId="{D919CD18-0C3C-4686-B528-A0A1531DB436}" destId="{461C69D8-C626-45EF-9F5B-44CFA303A19B}" srcOrd="0" destOrd="0" presId="urn:microsoft.com/office/officeart/2005/8/layout/orgChart1"/>
    <dgm:cxn modelId="{AFD3009B-94B7-47B0-83BD-B3FAB3F87598}" type="presOf" srcId="{25E4B211-3DA8-486C-BFAB-2447B9981DA6}" destId="{82EF0B38-A963-43DF-BFC6-2CCBF30EF6B8}" srcOrd="0" destOrd="0" presId="urn:microsoft.com/office/officeart/2005/8/layout/orgChart1"/>
    <dgm:cxn modelId="{118D9AA2-40C3-4660-82A7-8198227AE61F}" type="presOf" srcId="{8F1A7978-7ED1-4443-BA60-73A2A141CABB}" destId="{13DEB68B-3F56-4298-90D9-578A8C8FA010}" srcOrd="0" destOrd="0" presId="urn:microsoft.com/office/officeart/2005/8/layout/orgChart1"/>
    <dgm:cxn modelId="{8CC3F9A8-F1E9-416B-8A04-D1C4AA6A9FFD}" type="presOf" srcId="{01306B4C-D602-4936-BAB5-D91E14A80B48}" destId="{5107350A-4C19-4C5B-B171-51327B41506D}" srcOrd="1" destOrd="0" presId="urn:microsoft.com/office/officeart/2005/8/layout/orgChart1"/>
    <dgm:cxn modelId="{65CE98CB-9F88-4759-8E13-A64C9CDA0E64}" type="presOf" srcId="{E95EE031-524E-4D10-BF61-B33091904626}" destId="{98CE273B-6CD4-40A2-A0E3-008E39FD0290}" srcOrd="0" destOrd="0" presId="urn:microsoft.com/office/officeart/2005/8/layout/orgChart1"/>
    <dgm:cxn modelId="{36D5B1CF-B4E0-4BBB-A155-B045AB742D97}" srcId="{8F1A7978-7ED1-4443-BA60-73A2A141CABB}" destId="{01306B4C-D602-4936-BAB5-D91E14A80B48}" srcOrd="0" destOrd="0" parTransId="{18C54E80-556E-4483-B1AE-EEE44368905C}" sibTransId="{013CB9DD-51DD-468D-BE94-CD9C8177DBFF}"/>
    <dgm:cxn modelId="{201AB7E6-F234-47DF-A1C4-73BACD899B19}" type="presOf" srcId="{D919CD18-0C3C-4686-B528-A0A1531DB436}" destId="{275889AC-03C2-41FD-B358-FADBAB8F36CB}" srcOrd="1" destOrd="0" presId="urn:microsoft.com/office/officeart/2005/8/layout/orgChart1"/>
    <dgm:cxn modelId="{61F04DFF-1FEB-4483-B082-2F700CA08717}" type="presParOf" srcId="{13DEB68B-3F56-4298-90D9-578A8C8FA010}" destId="{510E08D8-2F50-42DE-B9B3-30BA0DE2A931}" srcOrd="0" destOrd="0" presId="urn:microsoft.com/office/officeart/2005/8/layout/orgChart1"/>
    <dgm:cxn modelId="{13C83AD8-0435-4F59-B6FD-C50E3D721AF5}" type="presParOf" srcId="{510E08D8-2F50-42DE-B9B3-30BA0DE2A931}" destId="{5E460EE5-B12D-4950-B587-39B1D02F62C2}" srcOrd="0" destOrd="0" presId="urn:microsoft.com/office/officeart/2005/8/layout/orgChart1"/>
    <dgm:cxn modelId="{C161BDBA-A32E-4F87-A302-F4F142F954E9}" type="presParOf" srcId="{5E460EE5-B12D-4950-B587-39B1D02F62C2}" destId="{2AEF2E8D-351E-4169-9C91-4DE3F25A54C8}" srcOrd="0" destOrd="0" presId="urn:microsoft.com/office/officeart/2005/8/layout/orgChart1"/>
    <dgm:cxn modelId="{59819A02-CAF8-4FB6-AFA6-91A8A9EC2FF7}" type="presParOf" srcId="{5E460EE5-B12D-4950-B587-39B1D02F62C2}" destId="{5107350A-4C19-4C5B-B171-51327B41506D}" srcOrd="1" destOrd="0" presId="urn:microsoft.com/office/officeart/2005/8/layout/orgChart1"/>
    <dgm:cxn modelId="{7BC39C42-7C45-49D9-B216-0703D3C73F13}" type="presParOf" srcId="{510E08D8-2F50-42DE-B9B3-30BA0DE2A931}" destId="{C28FC169-ACAA-4228-ABB7-C1C4F0D841B0}" srcOrd="1" destOrd="0" presId="urn:microsoft.com/office/officeart/2005/8/layout/orgChart1"/>
    <dgm:cxn modelId="{4F396A86-E3A0-41A3-BCA5-9C1F021AD192}" type="presParOf" srcId="{C28FC169-ACAA-4228-ABB7-C1C4F0D841B0}" destId="{82EF0B38-A963-43DF-BFC6-2CCBF30EF6B8}" srcOrd="0" destOrd="0" presId="urn:microsoft.com/office/officeart/2005/8/layout/orgChart1"/>
    <dgm:cxn modelId="{D2313400-98E2-4963-91B7-DE01F7FDC9DA}" type="presParOf" srcId="{C28FC169-ACAA-4228-ABB7-C1C4F0D841B0}" destId="{970EE9AE-D91E-4D4E-9BE1-286CCFDD4B61}" srcOrd="1" destOrd="0" presId="urn:microsoft.com/office/officeart/2005/8/layout/orgChart1"/>
    <dgm:cxn modelId="{21762C1D-A5C9-4543-97C1-B4C64DC7C7E8}" type="presParOf" srcId="{970EE9AE-D91E-4D4E-9BE1-286CCFDD4B61}" destId="{FC035F96-B0B1-4F58-AE32-8327E1F11744}" srcOrd="0" destOrd="0" presId="urn:microsoft.com/office/officeart/2005/8/layout/orgChart1"/>
    <dgm:cxn modelId="{FE06BD76-EDDF-4057-94D2-74240B768FD5}" type="presParOf" srcId="{FC035F96-B0B1-4F58-AE32-8327E1F11744}" destId="{461C69D8-C626-45EF-9F5B-44CFA303A19B}" srcOrd="0" destOrd="0" presId="urn:microsoft.com/office/officeart/2005/8/layout/orgChart1"/>
    <dgm:cxn modelId="{C9C45104-D329-44E0-B6AE-E2CF00CBD5CB}" type="presParOf" srcId="{FC035F96-B0B1-4F58-AE32-8327E1F11744}" destId="{275889AC-03C2-41FD-B358-FADBAB8F36CB}" srcOrd="1" destOrd="0" presId="urn:microsoft.com/office/officeart/2005/8/layout/orgChart1"/>
    <dgm:cxn modelId="{726257E7-10C5-4AF2-8CE9-C74776DF250D}" type="presParOf" srcId="{970EE9AE-D91E-4D4E-9BE1-286CCFDD4B61}" destId="{C9DDA4B9-503E-4B46-B3E7-501AF6B70B68}" srcOrd="1" destOrd="0" presId="urn:microsoft.com/office/officeart/2005/8/layout/orgChart1"/>
    <dgm:cxn modelId="{693DCF9C-DD3F-4F04-80E0-DA48B2296D8A}" type="presParOf" srcId="{970EE9AE-D91E-4D4E-9BE1-286CCFDD4B61}" destId="{43BFC40B-1A0D-4D7A-9A43-B1B8C6D7BD81}" srcOrd="2" destOrd="0" presId="urn:microsoft.com/office/officeart/2005/8/layout/orgChart1"/>
    <dgm:cxn modelId="{1215C5A9-4AB5-48AA-8143-F4E33641A7B7}" type="presParOf" srcId="{C28FC169-ACAA-4228-ABB7-C1C4F0D841B0}" destId="{98CE273B-6CD4-40A2-A0E3-008E39FD0290}" srcOrd="2" destOrd="0" presId="urn:microsoft.com/office/officeart/2005/8/layout/orgChart1"/>
    <dgm:cxn modelId="{3E1FE88A-C764-4199-92D6-C5E8590D041D}" type="presParOf" srcId="{C28FC169-ACAA-4228-ABB7-C1C4F0D841B0}" destId="{257EEE73-2D7B-4937-B4EC-2A61F70A52F5}" srcOrd="3" destOrd="0" presId="urn:microsoft.com/office/officeart/2005/8/layout/orgChart1"/>
    <dgm:cxn modelId="{4D1A8A1F-8C5D-4224-ACDC-B373B11B6617}" type="presParOf" srcId="{257EEE73-2D7B-4937-B4EC-2A61F70A52F5}" destId="{8E829EEF-B949-4EEE-8735-AE19F1A72CF9}" srcOrd="0" destOrd="0" presId="urn:microsoft.com/office/officeart/2005/8/layout/orgChart1"/>
    <dgm:cxn modelId="{26F6BE42-A9F5-44CF-BA48-B404475C6920}" type="presParOf" srcId="{8E829EEF-B949-4EEE-8735-AE19F1A72CF9}" destId="{BC74FEE0-B294-4C22-801D-EBEB1D0BA3E6}" srcOrd="0" destOrd="0" presId="urn:microsoft.com/office/officeart/2005/8/layout/orgChart1"/>
    <dgm:cxn modelId="{D88D8FD7-3F10-4EAA-BDC5-15640F4825E6}" type="presParOf" srcId="{8E829EEF-B949-4EEE-8735-AE19F1A72CF9}" destId="{97C5639E-37BE-45F1-90FB-76C2D4CDFE14}" srcOrd="1" destOrd="0" presId="urn:microsoft.com/office/officeart/2005/8/layout/orgChart1"/>
    <dgm:cxn modelId="{AF3BC53C-9A89-456C-822F-62201DA7E20E}" type="presParOf" srcId="{257EEE73-2D7B-4937-B4EC-2A61F70A52F5}" destId="{08DE6BEA-F65C-4680-A4B6-9D959377EC08}" srcOrd="1" destOrd="0" presId="urn:microsoft.com/office/officeart/2005/8/layout/orgChart1"/>
    <dgm:cxn modelId="{4D63ADAD-D792-455E-8A60-738DFD6DA9EA}" type="presParOf" srcId="{257EEE73-2D7B-4937-B4EC-2A61F70A52F5}" destId="{5ED5A428-7B03-4B7D-94B2-D1E460AD4C7B}" srcOrd="2" destOrd="0" presId="urn:microsoft.com/office/officeart/2005/8/layout/orgChart1"/>
    <dgm:cxn modelId="{7C255B8D-41A5-40F3-BB50-C59495BC5A92}" type="presParOf" srcId="{C28FC169-ACAA-4228-ABB7-C1C4F0D841B0}" destId="{F8534CE2-A511-4483-9B11-D4B39BA5DE4B}" srcOrd="4" destOrd="0" presId="urn:microsoft.com/office/officeart/2005/8/layout/orgChart1"/>
    <dgm:cxn modelId="{CFA481AB-9F60-44A4-97E3-A126D68265A0}" type="presParOf" srcId="{C28FC169-ACAA-4228-ABB7-C1C4F0D841B0}" destId="{9C299879-E518-4596-9EF6-C06B664D4CE4}" srcOrd="5" destOrd="0" presId="urn:microsoft.com/office/officeart/2005/8/layout/orgChart1"/>
    <dgm:cxn modelId="{71350615-6394-4BCB-B3F0-216ABAF24471}" type="presParOf" srcId="{9C299879-E518-4596-9EF6-C06B664D4CE4}" destId="{572E3CBE-2415-4705-BB38-1BF3562B3765}" srcOrd="0" destOrd="0" presId="urn:microsoft.com/office/officeart/2005/8/layout/orgChart1"/>
    <dgm:cxn modelId="{827D2EF9-A8A6-4452-9702-C047F59DB9A2}" type="presParOf" srcId="{572E3CBE-2415-4705-BB38-1BF3562B3765}" destId="{6DF5045B-0E02-47EB-9545-125761461954}" srcOrd="0" destOrd="0" presId="urn:microsoft.com/office/officeart/2005/8/layout/orgChart1"/>
    <dgm:cxn modelId="{651DDE3C-7FCD-4EAB-902B-BCAB142B5CB5}" type="presParOf" srcId="{572E3CBE-2415-4705-BB38-1BF3562B3765}" destId="{FEB60504-BF8D-4541-843F-6538D7731D1E}" srcOrd="1" destOrd="0" presId="urn:microsoft.com/office/officeart/2005/8/layout/orgChart1"/>
    <dgm:cxn modelId="{1502371D-577E-49A7-BF53-1793D0AF0899}" type="presParOf" srcId="{9C299879-E518-4596-9EF6-C06B664D4CE4}" destId="{DE3B5335-75FE-4687-948B-00304F6985C8}" srcOrd="1" destOrd="0" presId="urn:microsoft.com/office/officeart/2005/8/layout/orgChart1"/>
    <dgm:cxn modelId="{8977AEA7-3FD9-482B-808C-25C7957180BB}" type="presParOf" srcId="{9C299879-E518-4596-9EF6-C06B664D4CE4}" destId="{F0E088CC-B732-4F23-BBAF-73DDB13EE3B0}" srcOrd="2" destOrd="0" presId="urn:microsoft.com/office/officeart/2005/8/layout/orgChart1"/>
    <dgm:cxn modelId="{244C33EE-3910-4F22-BDC4-8D1810D9B48C}" type="presParOf" srcId="{510E08D8-2F50-42DE-B9B3-30BA0DE2A931}" destId="{AB32E005-3B72-4443-A470-13DA87446F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32F749-967D-4FE5-AC2E-A1119565DA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BFC530D-C9D0-462D-B31A-DC862A1F4E95}">
      <dgm:prSet phldrT="[Testo]" custT="1"/>
      <dgm:spPr/>
      <dgm:t>
        <a:bodyPr/>
        <a:lstStyle/>
        <a:p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Denuncia rapporto al RAS</a:t>
          </a:r>
        </a:p>
      </dgm:t>
    </dgm:pt>
    <dgm:pt modelId="{E121607F-A260-4154-A5B2-E0186388D905}" type="parTrans" cxnId="{F1CC95FE-13C8-45CA-84F7-E4F0202FE4C9}">
      <dgm:prSet/>
      <dgm:spPr/>
      <dgm:t>
        <a:bodyPr/>
        <a:lstStyle/>
        <a:p>
          <a:endParaRPr lang="it-IT"/>
        </a:p>
      </dgm:t>
    </dgm:pt>
    <dgm:pt modelId="{88BDFB85-B3E6-41A8-9B4D-F9A67DB6EDAD}" type="sibTrans" cxnId="{F1CC95FE-13C8-45CA-84F7-E4F0202FE4C9}">
      <dgm:prSet/>
      <dgm:spPr/>
      <dgm:t>
        <a:bodyPr/>
        <a:lstStyle/>
        <a:p>
          <a:endParaRPr lang="it-IT"/>
        </a:p>
      </dgm:t>
    </dgm:pt>
    <dgm:pt modelId="{48C87078-CE30-4E83-B263-8109087CBE25}">
      <dgm:prSet phldrT="[Testo]" custT="1"/>
      <dgm:spPr/>
      <dgm:t>
        <a:bodyPr/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Obbligo certificazione compenso attraverso modello di autodichiarazione</a:t>
          </a:r>
        </a:p>
      </dgm:t>
    </dgm:pt>
    <dgm:pt modelId="{F85D73A2-E848-4CE7-ADC6-759F62F7B836}" type="parTrans" cxnId="{4A2D23E2-7051-4428-8FC2-9FF8347A1B69}">
      <dgm:prSet/>
      <dgm:spPr/>
      <dgm:t>
        <a:bodyPr/>
        <a:lstStyle/>
        <a:p>
          <a:endParaRPr lang="it-IT"/>
        </a:p>
      </dgm:t>
    </dgm:pt>
    <dgm:pt modelId="{33C8F617-1F31-4013-AE5A-CDE3FAD73E76}" type="sibTrans" cxnId="{4A2D23E2-7051-4428-8FC2-9FF8347A1B69}">
      <dgm:prSet/>
      <dgm:spPr/>
      <dgm:t>
        <a:bodyPr/>
        <a:lstStyle/>
        <a:p>
          <a:endParaRPr lang="it-IT"/>
        </a:p>
      </dgm:t>
    </dgm:pt>
    <dgm:pt modelId="{95B7C675-6CFE-4F0F-A1D0-9EFF563235B8}" type="pres">
      <dgm:prSet presAssocID="{E832F749-967D-4FE5-AC2E-A1119565DA1F}" presName="linear" presStyleCnt="0">
        <dgm:presLayoutVars>
          <dgm:dir/>
          <dgm:animLvl val="lvl"/>
          <dgm:resizeHandles val="exact"/>
        </dgm:presLayoutVars>
      </dgm:prSet>
      <dgm:spPr/>
    </dgm:pt>
    <dgm:pt modelId="{589B3879-54FA-4872-B4C5-FFED6C10B40A}" type="pres">
      <dgm:prSet presAssocID="{8BFC530D-C9D0-462D-B31A-DC862A1F4E95}" presName="parentLin" presStyleCnt="0"/>
      <dgm:spPr/>
    </dgm:pt>
    <dgm:pt modelId="{3A1C6EAB-1860-466B-9544-FC6D6C90E688}" type="pres">
      <dgm:prSet presAssocID="{8BFC530D-C9D0-462D-B31A-DC862A1F4E95}" presName="parentLeftMargin" presStyleLbl="node1" presStyleIdx="0" presStyleCnt="2"/>
      <dgm:spPr/>
    </dgm:pt>
    <dgm:pt modelId="{A922315A-94BB-4CE0-A6A6-2A044542D531}" type="pres">
      <dgm:prSet presAssocID="{8BFC530D-C9D0-462D-B31A-DC862A1F4E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8AC4138-ED18-4E4E-9C8B-5F78F4066615}" type="pres">
      <dgm:prSet presAssocID="{8BFC530D-C9D0-462D-B31A-DC862A1F4E95}" presName="negativeSpace" presStyleCnt="0"/>
      <dgm:spPr/>
    </dgm:pt>
    <dgm:pt modelId="{FF3092C6-831C-46B2-AAEF-1087B4AE40E1}" type="pres">
      <dgm:prSet presAssocID="{8BFC530D-C9D0-462D-B31A-DC862A1F4E95}" presName="childText" presStyleLbl="conFgAcc1" presStyleIdx="0" presStyleCnt="2">
        <dgm:presLayoutVars>
          <dgm:bulletEnabled val="1"/>
        </dgm:presLayoutVars>
      </dgm:prSet>
      <dgm:spPr/>
    </dgm:pt>
    <dgm:pt modelId="{13AA6931-A618-49A3-A03D-79CDD744C6D6}" type="pres">
      <dgm:prSet presAssocID="{88BDFB85-B3E6-41A8-9B4D-F9A67DB6EDAD}" presName="spaceBetweenRectangles" presStyleCnt="0"/>
      <dgm:spPr/>
    </dgm:pt>
    <dgm:pt modelId="{ABD635CD-A066-43A2-9392-848D5DD063D9}" type="pres">
      <dgm:prSet presAssocID="{48C87078-CE30-4E83-B263-8109087CBE25}" presName="parentLin" presStyleCnt="0"/>
      <dgm:spPr/>
    </dgm:pt>
    <dgm:pt modelId="{879288BD-50BE-44FD-B85D-F2A590F48645}" type="pres">
      <dgm:prSet presAssocID="{48C87078-CE30-4E83-B263-8109087CBE25}" presName="parentLeftMargin" presStyleLbl="node1" presStyleIdx="0" presStyleCnt="2"/>
      <dgm:spPr/>
    </dgm:pt>
    <dgm:pt modelId="{AF69BE65-A541-47AC-97B5-4185DE4BA6F7}" type="pres">
      <dgm:prSet presAssocID="{48C87078-CE30-4E83-B263-8109087CBE2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DE7931E-FF93-4E39-906C-8FA19493F37B}" type="pres">
      <dgm:prSet presAssocID="{48C87078-CE30-4E83-B263-8109087CBE25}" presName="negativeSpace" presStyleCnt="0"/>
      <dgm:spPr/>
    </dgm:pt>
    <dgm:pt modelId="{243A5C91-C537-4957-BC62-1F09AA89B01E}" type="pres">
      <dgm:prSet presAssocID="{48C87078-CE30-4E83-B263-8109087CBE2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CD01722-DCD4-451A-B624-187CD0101C35}" type="presOf" srcId="{48C87078-CE30-4E83-B263-8109087CBE25}" destId="{AF69BE65-A541-47AC-97B5-4185DE4BA6F7}" srcOrd="1" destOrd="0" presId="urn:microsoft.com/office/officeart/2005/8/layout/list1"/>
    <dgm:cxn modelId="{1A12F14D-CCFB-4E08-84C7-2EBC637BDCD5}" type="presOf" srcId="{48C87078-CE30-4E83-B263-8109087CBE25}" destId="{879288BD-50BE-44FD-B85D-F2A590F48645}" srcOrd="0" destOrd="0" presId="urn:microsoft.com/office/officeart/2005/8/layout/list1"/>
    <dgm:cxn modelId="{E314197A-5461-477E-A3EA-2AC4D38CAD27}" type="presOf" srcId="{8BFC530D-C9D0-462D-B31A-DC862A1F4E95}" destId="{3A1C6EAB-1860-466B-9544-FC6D6C90E688}" srcOrd="0" destOrd="0" presId="urn:microsoft.com/office/officeart/2005/8/layout/list1"/>
    <dgm:cxn modelId="{983C13AE-6934-4C1D-A1A6-77F96CC3B946}" type="presOf" srcId="{E832F749-967D-4FE5-AC2E-A1119565DA1F}" destId="{95B7C675-6CFE-4F0F-A1D0-9EFF563235B8}" srcOrd="0" destOrd="0" presId="urn:microsoft.com/office/officeart/2005/8/layout/list1"/>
    <dgm:cxn modelId="{A0B8E6DC-4A04-4BDE-A9DD-F83C9827210C}" type="presOf" srcId="{8BFC530D-C9D0-462D-B31A-DC862A1F4E95}" destId="{A922315A-94BB-4CE0-A6A6-2A044542D531}" srcOrd="1" destOrd="0" presId="urn:microsoft.com/office/officeart/2005/8/layout/list1"/>
    <dgm:cxn modelId="{4A2D23E2-7051-4428-8FC2-9FF8347A1B69}" srcId="{E832F749-967D-4FE5-AC2E-A1119565DA1F}" destId="{48C87078-CE30-4E83-B263-8109087CBE25}" srcOrd="1" destOrd="0" parTransId="{F85D73A2-E848-4CE7-ADC6-759F62F7B836}" sibTransId="{33C8F617-1F31-4013-AE5A-CDE3FAD73E76}"/>
    <dgm:cxn modelId="{F1CC95FE-13C8-45CA-84F7-E4F0202FE4C9}" srcId="{E832F749-967D-4FE5-AC2E-A1119565DA1F}" destId="{8BFC530D-C9D0-462D-B31A-DC862A1F4E95}" srcOrd="0" destOrd="0" parTransId="{E121607F-A260-4154-A5B2-E0186388D905}" sibTransId="{88BDFB85-B3E6-41A8-9B4D-F9A67DB6EDAD}"/>
    <dgm:cxn modelId="{2D4A0C87-EC53-4BF5-A16E-CA1AA4315CD9}" type="presParOf" srcId="{95B7C675-6CFE-4F0F-A1D0-9EFF563235B8}" destId="{589B3879-54FA-4872-B4C5-FFED6C10B40A}" srcOrd="0" destOrd="0" presId="urn:microsoft.com/office/officeart/2005/8/layout/list1"/>
    <dgm:cxn modelId="{0C7C2020-7372-42F9-ADE5-5D7B997D52AE}" type="presParOf" srcId="{589B3879-54FA-4872-B4C5-FFED6C10B40A}" destId="{3A1C6EAB-1860-466B-9544-FC6D6C90E688}" srcOrd="0" destOrd="0" presId="urn:microsoft.com/office/officeart/2005/8/layout/list1"/>
    <dgm:cxn modelId="{0E20EA2E-93DE-4D39-B48D-1286D0908CC1}" type="presParOf" srcId="{589B3879-54FA-4872-B4C5-FFED6C10B40A}" destId="{A922315A-94BB-4CE0-A6A6-2A044542D531}" srcOrd="1" destOrd="0" presId="urn:microsoft.com/office/officeart/2005/8/layout/list1"/>
    <dgm:cxn modelId="{63F31144-A67A-42C5-ADA3-973AF6865FBD}" type="presParOf" srcId="{95B7C675-6CFE-4F0F-A1D0-9EFF563235B8}" destId="{E8AC4138-ED18-4E4E-9C8B-5F78F4066615}" srcOrd="1" destOrd="0" presId="urn:microsoft.com/office/officeart/2005/8/layout/list1"/>
    <dgm:cxn modelId="{87737681-1BC4-45EE-8457-365087B2734F}" type="presParOf" srcId="{95B7C675-6CFE-4F0F-A1D0-9EFF563235B8}" destId="{FF3092C6-831C-46B2-AAEF-1087B4AE40E1}" srcOrd="2" destOrd="0" presId="urn:microsoft.com/office/officeart/2005/8/layout/list1"/>
    <dgm:cxn modelId="{38481F8B-35E8-4BD9-8F2B-A04A0732D544}" type="presParOf" srcId="{95B7C675-6CFE-4F0F-A1D0-9EFF563235B8}" destId="{13AA6931-A618-49A3-A03D-79CDD744C6D6}" srcOrd="3" destOrd="0" presId="urn:microsoft.com/office/officeart/2005/8/layout/list1"/>
    <dgm:cxn modelId="{06A6D2C8-356A-4954-8E2F-A261CA38F6C8}" type="presParOf" srcId="{95B7C675-6CFE-4F0F-A1D0-9EFF563235B8}" destId="{ABD635CD-A066-43A2-9392-848D5DD063D9}" srcOrd="4" destOrd="0" presId="urn:microsoft.com/office/officeart/2005/8/layout/list1"/>
    <dgm:cxn modelId="{B9C88241-1372-46D6-9D78-C5DC54E066DB}" type="presParOf" srcId="{ABD635CD-A066-43A2-9392-848D5DD063D9}" destId="{879288BD-50BE-44FD-B85D-F2A590F48645}" srcOrd="0" destOrd="0" presId="urn:microsoft.com/office/officeart/2005/8/layout/list1"/>
    <dgm:cxn modelId="{615B38B7-4FFB-4C31-A0FF-CC1F7042B5A1}" type="presParOf" srcId="{ABD635CD-A066-43A2-9392-848D5DD063D9}" destId="{AF69BE65-A541-47AC-97B5-4185DE4BA6F7}" srcOrd="1" destOrd="0" presId="urn:microsoft.com/office/officeart/2005/8/layout/list1"/>
    <dgm:cxn modelId="{CD154676-6969-4E8F-A15A-E7C2A7D74132}" type="presParOf" srcId="{95B7C675-6CFE-4F0F-A1D0-9EFF563235B8}" destId="{1DE7931E-FF93-4E39-906C-8FA19493F37B}" srcOrd="5" destOrd="0" presId="urn:microsoft.com/office/officeart/2005/8/layout/list1"/>
    <dgm:cxn modelId="{6C51C4D2-3928-496F-9914-28A85409B872}" type="presParOf" srcId="{95B7C675-6CFE-4F0F-A1D0-9EFF563235B8}" destId="{243A5C91-C537-4957-BC62-1F09AA89B01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1A7978-7ED1-4443-BA60-73A2A141CAB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1306B4C-D602-4936-BAB5-D91E14A80B48}">
      <dgm:prSet phldrT="[Testo]"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i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Caratteristiche</a:t>
          </a:r>
          <a:endParaRPr lang="it-IT" sz="1700" b="1" i="1" kern="1200" dirty="0">
            <a:solidFill>
              <a:prstClr val="white"/>
            </a:solidFill>
            <a:latin typeface="Aptos Display" panose="020B0004020202020204" pitchFamily="34" charset="0"/>
            <a:ea typeface="+mn-ea"/>
            <a:cs typeface="+mn-cs"/>
          </a:endParaRPr>
        </a:p>
      </dgm:t>
    </dgm:pt>
    <dgm:pt modelId="{18C54E80-556E-4483-B1AE-EEE44368905C}" type="parTrans" cxnId="{36D5B1CF-B4E0-4BBB-A155-B045AB742D97}">
      <dgm:prSet/>
      <dgm:spPr/>
      <dgm:t>
        <a:bodyPr/>
        <a:lstStyle/>
        <a:p>
          <a:endParaRPr lang="it-IT"/>
        </a:p>
      </dgm:t>
    </dgm:pt>
    <dgm:pt modelId="{013CB9DD-51DD-468D-BE94-CD9C8177DBFF}" type="sibTrans" cxnId="{36D5B1CF-B4E0-4BBB-A155-B045AB742D97}">
      <dgm:prSet/>
      <dgm:spPr/>
      <dgm:t>
        <a:bodyPr/>
        <a:lstStyle/>
        <a:p>
          <a:endParaRPr lang="it-IT"/>
        </a:p>
      </dgm:t>
    </dgm:pt>
    <dgm:pt modelId="{D919CD18-0C3C-4686-B528-A0A1531DB436}">
      <dgm:prSet phldrT="[Testo]"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SI</a:t>
          </a: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vincolo di subordinazione: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direttivo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esecutivo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disciplinare</a:t>
          </a:r>
        </a:p>
      </dgm:t>
    </dgm:pt>
    <dgm:pt modelId="{25E4B211-3DA8-486C-BFAB-2447B9981DA6}" type="parTrans" cxnId="{DF751860-9B8E-4D28-BCCC-0E3EABA344A6}">
      <dgm:prSet/>
      <dgm:spPr/>
      <dgm:t>
        <a:bodyPr/>
        <a:lstStyle/>
        <a:p>
          <a:endParaRPr lang="it-IT"/>
        </a:p>
      </dgm:t>
    </dgm:pt>
    <dgm:pt modelId="{551D9A35-F9F4-4A00-9B51-12B1AB2FB282}" type="sibTrans" cxnId="{DF751860-9B8E-4D28-BCCC-0E3EABA344A6}">
      <dgm:prSet/>
      <dgm:spPr/>
      <dgm:t>
        <a:bodyPr/>
        <a:lstStyle/>
        <a:p>
          <a:endParaRPr lang="it-IT"/>
        </a:p>
      </dgm:t>
    </dgm:pt>
    <dgm:pt modelId="{DA767FEF-179F-4E8A-99F1-AAD481C9A081}">
      <dgm:prSet phldrT="[Testo]" custT="1"/>
      <dgm:spPr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Rapporto tra Datore di Lavoro e Lavoratore dipendente</a:t>
          </a:r>
        </a:p>
      </dgm:t>
    </dgm:pt>
    <dgm:pt modelId="{E95EE031-524E-4D10-BF61-B33091904626}" type="parTrans" cxnId="{1B8DD31E-4C9C-4D3B-8FD7-22EEFE9FFF9C}">
      <dgm:prSet/>
      <dgm:spPr/>
      <dgm:t>
        <a:bodyPr/>
        <a:lstStyle/>
        <a:p>
          <a:endParaRPr lang="it-IT"/>
        </a:p>
      </dgm:t>
    </dgm:pt>
    <dgm:pt modelId="{3164996A-1216-44B9-BC65-ACF532CDD908}" type="sibTrans" cxnId="{1B8DD31E-4C9C-4D3B-8FD7-22EEFE9FFF9C}">
      <dgm:prSet/>
      <dgm:spPr/>
      <dgm:t>
        <a:bodyPr/>
        <a:lstStyle/>
        <a:p>
          <a:endParaRPr lang="it-IT"/>
        </a:p>
      </dgm:t>
    </dgm:pt>
    <dgm:pt modelId="{13DEB68B-3F56-4298-90D9-578A8C8FA010}" type="pres">
      <dgm:prSet presAssocID="{8F1A7978-7ED1-4443-BA60-73A2A141CABB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510E08D8-2F50-42DE-B9B3-30BA0DE2A931}" type="pres">
      <dgm:prSet presAssocID="{01306B4C-D602-4936-BAB5-D91E14A80B48}" presName="hierRoot1" presStyleCnt="0">
        <dgm:presLayoutVars>
          <dgm:hierBranch val="init"/>
        </dgm:presLayoutVars>
      </dgm:prSet>
      <dgm:spPr/>
    </dgm:pt>
    <dgm:pt modelId="{5E460EE5-B12D-4950-B587-39B1D02F62C2}" type="pres">
      <dgm:prSet presAssocID="{01306B4C-D602-4936-BAB5-D91E14A80B48}" presName="rootComposite1" presStyleCnt="0"/>
      <dgm:spPr/>
    </dgm:pt>
    <dgm:pt modelId="{2AEF2E8D-351E-4169-9C91-4DE3F25A54C8}" type="pres">
      <dgm:prSet presAssocID="{01306B4C-D602-4936-BAB5-D91E14A80B48}" presName="rootText1" presStyleLbl="node0" presStyleIdx="0" presStyleCnt="1" custScaleY="73229" custLinFactNeighborX="-11881" custLinFactNeighborY="3026">
        <dgm:presLayoutVars>
          <dgm:chPref val="3"/>
        </dgm:presLayoutVars>
      </dgm:prSet>
      <dgm:spPr>
        <a:xfrm>
          <a:off x="2199942" y="81184"/>
          <a:ext cx="5310931" cy="1944571"/>
        </a:xfrm>
        <a:prstGeom prst="rect">
          <a:avLst/>
        </a:prstGeom>
      </dgm:spPr>
    </dgm:pt>
    <dgm:pt modelId="{5107350A-4C19-4C5B-B171-51327B41506D}" type="pres">
      <dgm:prSet presAssocID="{01306B4C-D602-4936-BAB5-D91E14A80B48}" presName="rootConnector1" presStyleLbl="node1" presStyleIdx="0" presStyleCnt="0"/>
      <dgm:spPr/>
    </dgm:pt>
    <dgm:pt modelId="{C28FC169-ACAA-4228-ABB7-C1C4F0D841B0}" type="pres">
      <dgm:prSet presAssocID="{01306B4C-D602-4936-BAB5-D91E14A80B48}" presName="hierChild2" presStyleCnt="0"/>
      <dgm:spPr/>
    </dgm:pt>
    <dgm:pt modelId="{82EF0B38-A963-43DF-BFC6-2CCBF30EF6B8}" type="pres">
      <dgm:prSet presAssocID="{25E4B211-3DA8-486C-BFAB-2447B9981DA6}" presName="Name37" presStyleLbl="parChTrans1D2" presStyleIdx="0" presStyleCnt="2"/>
      <dgm:spPr/>
    </dgm:pt>
    <dgm:pt modelId="{970EE9AE-D91E-4D4E-9BE1-286CCFDD4B61}" type="pres">
      <dgm:prSet presAssocID="{D919CD18-0C3C-4686-B528-A0A1531DB436}" presName="hierRoot2" presStyleCnt="0">
        <dgm:presLayoutVars>
          <dgm:hierBranch val="init"/>
        </dgm:presLayoutVars>
      </dgm:prSet>
      <dgm:spPr/>
    </dgm:pt>
    <dgm:pt modelId="{FC035F96-B0B1-4F58-AE32-8327E1F11744}" type="pres">
      <dgm:prSet presAssocID="{D919CD18-0C3C-4686-B528-A0A1531DB436}" presName="rootComposite" presStyleCnt="0"/>
      <dgm:spPr/>
    </dgm:pt>
    <dgm:pt modelId="{461C69D8-C626-45EF-9F5B-44CFA303A19B}" type="pres">
      <dgm:prSet presAssocID="{D919CD18-0C3C-4686-B528-A0A1531DB436}" presName="rootText" presStyleLbl="node2" presStyleIdx="0" presStyleCnt="2" custScaleX="79155" custScaleY="55148" custLinFactNeighborX="3283" custLinFactNeighborY="-4085">
        <dgm:presLayoutVars>
          <dgm:chPref val="3"/>
        </dgm:presLayoutVars>
      </dgm:prSet>
      <dgm:spPr>
        <a:xfrm>
          <a:off x="3312365" y="1800200"/>
          <a:ext cx="2768356" cy="1095120"/>
        </a:xfrm>
        <a:prstGeom prst="rect">
          <a:avLst/>
        </a:prstGeom>
      </dgm:spPr>
    </dgm:pt>
    <dgm:pt modelId="{275889AC-03C2-41FD-B358-FADBAB8F36CB}" type="pres">
      <dgm:prSet presAssocID="{D919CD18-0C3C-4686-B528-A0A1531DB436}" presName="rootConnector" presStyleLbl="node2" presStyleIdx="0" presStyleCnt="2"/>
      <dgm:spPr/>
    </dgm:pt>
    <dgm:pt modelId="{C9DDA4B9-503E-4B46-B3E7-501AF6B70B68}" type="pres">
      <dgm:prSet presAssocID="{D919CD18-0C3C-4686-B528-A0A1531DB436}" presName="hierChild4" presStyleCnt="0"/>
      <dgm:spPr/>
    </dgm:pt>
    <dgm:pt modelId="{43BFC40B-1A0D-4D7A-9A43-B1B8C6D7BD81}" type="pres">
      <dgm:prSet presAssocID="{D919CD18-0C3C-4686-B528-A0A1531DB436}" presName="hierChild5" presStyleCnt="0"/>
      <dgm:spPr/>
    </dgm:pt>
    <dgm:pt modelId="{98CE273B-6CD4-40A2-A0E3-008E39FD0290}" type="pres">
      <dgm:prSet presAssocID="{E95EE031-524E-4D10-BF61-B33091904626}" presName="Name37" presStyleLbl="parChTrans1D2" presStyleIdx="1" presStyleCnt="2"/>
      <dgm:spPr/>
    </dgm:pt>
    <dgm:pt modelId="{257EEE73-2D7B-4937-B4EC-2A61F70A52F5}" type="pres">
      <dgm:prSet presAssocID="{DA767FEF-179F-4E8A-99F1-AAD481C9A081}" presName="hierRoot2" presStyleCnt="0">
        <dgm:presLayoutVars>
          <dgm:hierBranch val="init"/>
        </dgm:presLayoutVars>
      </dgm:prSet>
      <dgm:spPr/>
    </dgm:pt>
    <dgm:pt modelId="{8E829EEF-B949-4EEE-8735-AE19F1A72CF9}" type="pres">
      <dgm:prSet presAssocID="{DA767FEF-179F-4E8A-99F1-AAD481C9A081}" presName="rootComposite" presStyleCnt="0"/>
      <dgm:spPr/>
    </dgm:pt>
    <dgm:pt modelId="{BC74FEE0-B294-4C22-801D-EBEB1D0BA3E6}" type="pres">
      <dgm:prSet presAssocID="{DA767FEF-179F-4E8A-99F1-AAD481C9A081}" presName="rootText" presStyleLbl="node2" presStyleIdx="1" presStyleCnt="2" custScaleX="78705" custScaleY="41985" custLinFactNeighborX="-2767" custLinFactNeighborY="6762">
        <dgm:presLayoutVars>
          <dgm:chPref val="3"/>
        </dgm:presLayoutVars>
      </dgm:prSet>
      <dgm:spPr>
        <a:xfrm>
          <a:off x="216013" y="1944210"/>
          <a:ext cx="2768356" cy="910208"/>
        </a:xfrm>
        <a:prstGeom prst="rect">
          <a:avLst/>
        </a:prstGeom>
      </dgm:spPr>
    </dgm:pt>
    <dgm:pt modelId="{97C5639E-37BE-45F1-90FB-76C2D4CDFE14}" type="pres">
      <dgm:prSet presAssocID="{DA767FEF-179F-4E8A-99F1-AAD481C9A081}" presName="rootConnector" presStyleLbl="node2" presStyleIdx="1" presStyleCnt="2"/>
      <dgm:spPr/>
    </dgm:pt>
    <dgm:pt modelId="{08DE6BEA-F65C-4680-A4B6-9D959377EC08}" type="pres">
      <dgm:prSet presAssocID="{DA767FEF-179F-4E8A-99F1-AAD481C9A081}" presName="hierChild4" presStyleCnt="0"/>
      <dgm:spPr/>
    </dgm:pt>
    <dgm:pt modelId="{5ED5A428-7B03-4B7D-94B2-D1E460AD4C7B}" type="pres">
      <dgm:prSet presAssocID="{DA767FEF-179F-4E8A-99F1-AAD481C9A081}" presName="hierChild5" presStyleCnt="0"/>
      <dgm:spPr/>
    </dgm:pt>
    <dgm:pt modelId="{AB32E005-3B72-4443-A470-13DA87446F79}" type="pres">
      <dgm:prSet presAssocID="{01306B4C-D602-4936-BAB5-D91E14A80B48}" presName="hierChild3" presStyleCnt="0"/>
      <dgm:spPr/>
    </dgm:pt>
  </dgm:ptLst>
  <dgm:cxnLst>
    <dgm:cxn modelId="{1B8DD31E-4C9C-4D3B-8FD7-22EEFE9FFF9C}" srcId="{01306B4C-D602-4936-BAB5-D91E14A80B48}" destId="{DA767FEF-179F-4E8A-99F1-AAD481C9A081}" srcOrd="1" destOrd="0" parTransId="{E95EE031-524E-4D10-BF61-B33091904626}" sibTransId="{3164996A-1216-44B9-BC65-ACF532CDD908}"/>
    <dgm:cxn modelId="{0BB9F227-917C-4227-8836-F28499A8B487}" type="presOf" srcId="{DA767FEF-179F-4E8A-99F1-AAD481C9A081}" destId="{97C5639E-37BE-45F1-90FB-76C2D4CDFE14}" srcOrd="1" destOrd="0" presId="urn:microsoft.com/office/officeart/2005/8/layout/orgChart1"/>
    <dgm:cxn modelId="{DF751860-9B8E-4D28-BCCC-0E3EABA344A6}" srcId="{01306B4C-D602-4936-BAB5-D91E14A80B48}" destId="{D919CD18-0C3C-4686-B528-A0A1531DB436}" srcOrd="0" destOrd="0" parTransId="{25E4B211-3DA8-486C-BFAB-2447B9981DA6}" sibTransId="{551D9A35-F9F4-4A00-9B51-12B1AB2FB282}"/>
    <dgm:cxn modelId="{8CF08065-B276-4CE4-B7FC-DDBD850FD7A0}" type="presOf" srcId="{DA767FEF-179F-4E8A-99F1-AAD481C9A081}" destId="{BC74FEE0-B294-4C22-801D-EBEB1D0BA3E6}" srcOrd="0" destOrd="0" presId="urn:microsoft.com/office/officeart/2005/8/layout/orgChart1"/>
    <dgm:cxn modelId="{3F9FDD86-34AF-4148-A9E6-E7EC3608F726}" type="presOf" srcId="{01306B4C-D602-4936-BAB5-D91E14A80B48}" destId="{2AEF2E8D-351E-4169-9C91-4DE3F25A54C8}" srcOrd="0" destOrd="0" presId="urn:microsoft.com/office/officeart/2005/8/layout/orgChart1"/>
    <dgm:cxn modelId="{29E75A87-058D-490C-9F23-215720C7B345}" type="presOf" srcId="{D919CD18-0C3C-4686-B528-A0A1531DB436}" destId="{461C69D8-C626-45EF-9F5B-44CFA303A19B}" srcOrd="0" destOrd="0" presId="urn:microsoft.com/office/officeart/2005/8/layout/orgChart1"/>
    <dgm:cxn modelId="{AFD3009B-94B7-47B0-83BD-B3FAB3F87598}" type="presOf" srcId="{25E4B211-3DA8-486C-BFAB-2447B9981DA6}" destId="{82EF0B38-A963-43DF-BFC6-2CCBF30EF6B8}" srcOrd="0" destOrd="0" presId="urn:microsoft.com/office/officeart/2005/8/layout/orgChart1"/>
    <dgm:cxn modelId="{118D9AA2-40C3-4660-82A7-8198227AE61F}" type="presOf" srcId="{8F1A7978-7ED1-4443-BA60-73A2A141CABB}" destId="{13DEB68B-3F56-4298-90D9-578A8C8FA010}" srcOrd="0" destOrd="0" presId="urn:microsoft.com/office/officeart/2005/8/layout/orgChart1"/>
    <dgm:cxn modelId="{8CC3F9A8-F1E9-416B-8A04-D1C4AA6A9FFD}" type="presOf" srcId="{01306B4C-D602-4936-BAB5-D91E14A80B48}" destId="{5107350A-4C19-4C5B-B171-51327B41506D}" srcOrd="1" destOrd="0" presId="urn:microsoft.com/office/officeart/2005/8/layout/orgChart1"/>
    <dgm:cxn modelId="{65CE98CB-9F88-4759-8E13-A64C9CDA0E64}" type="presOf" srcId="{E95EE031-524E-4D10-BF61-B33091904626}" destId="{98CE273B-6CD4-40A2-A0E3-008E39FD0290}" srcOrd="0" destOrd="0" presId="urn:microsoft.com/office/officeart/2005/8/layout/orgChart1"/>
    <dgm:cxn modelId="{36D5B1CF-B4E0-4BBB-A155-B045AB742D97}" srcId="{8F1A7978-7ED1-4443-BA60-73A2A141CABB}" destId="{01306B4C-D602-4936-BAB5-D91E14A80B48}" srcOrd="0" destOrd="0" parTransId="{18C54E80-556E-4483-B1AE-EEE44368905C}" sibTransId="{013CB9DD-51DD-468D-BE94-CD9C8177DBFF}"/>
    <dgm:cxn modelId="{201AB7E6-F234-47DF-A1C4-73BACD899B19}" type="presOf" srcId="{D919CD18-0C3C-4686-B528-A0A1531DB436}" destId="{275889AC-03C2-41FD-B358-FADBAB8F36CB}" srcOrd="1" destOrd="0" presId="urn:microsoft.com/office/officeart/2005/8/layout/orgChart1"/>
    <dgm:cxn modelId="{61F04DFF-1FEB-4483-B082-2F700CA08717}" type="presParOf" srcId="{13DEB68B-3F56-4298-90D9-578A8C8FA010}" destId="{510E08D8-2F50-42DE-B9B3-30BA0DE2A931}" srcOrd="0" destOrd="0" presId="urn:microsoft.com/office/officeart/2005/8/layout/orgChart1"/>
    <dgm:cxn modelId="{13C83AD8-0435-4F59-B6FD-C50E3D721AF5}" type="presParOf" srcId="{510E08D8-2F50-42DE-B9B3-30BA0DE2A931}" destId="{5E460EE5-B12D-4950-B587-39B1D02F62C2}" srcOrd="0" destOrd="0" presId="urn:microsoft.com/office/officeart/2005/8/layout/orgChart1"/>
    <dgm:cxn modelId="{C161BDBA-A32E-4F87-A302-F4F142F954E9}" type="presParOf" srcId="{5E460EE5-B12D-4950-B587-39B1D02F62C2}" destId="{2AEF2E8D-351E-4169-9C91-4DE3F25A54C8}" srcOrd="0" destOrd="0" presId="urn:microsoft.com/office/officeart/2005/8/layout/orgChart1"/>
    <dgm:cxn modelId="{59819A02-CAF8-4FB6-AFA6-91A8A9EC2FF7}" type="presParOf" srcId="{5E460EE5-B12D-4950-B587-39B1D02F62C2}" destId="{5107350A-4C19-4C5B-B171-51327B41506D}" srcOrd="1" destOrd="0" presId="urn:microsoft.com/office/officeart/2005/8/layout/orgChart1"/>
    <dgm:cxn modelId="{7BC39C42-7C45-49D9-B216-0703D3C73F13}" type="presParOf" srcId="{510E08D8-2F50-42DE-B9B3-30BA0DE2A931}" destId="{C28FC169-ACAA-4228-ABB7-C1C4F0D841B0}" srcOrd="1" destOrd="0" presId="urn:microsoft.com/office/officeart/2005/8/layout/orgChart1"/>
    <dgm:cxn modelId="{4F396A86-E3A0-41A3-BCA5-9C1F021AD192}" type="presParOf" srcId="{C28FC169-ACAA-4228-ABB7-C1C4F0D841B0}" destId="{82EF0B38-A963-43DF-BFC6-2CCBF30EF6B8}" srcOrd="0" destOrd="0" presId="urn:microsoft.com/office/officeart/2005/8/layout/orgChart1"/>
    <dgm:cxn modelId="{D2313400-98E2-4963-91B7-DE01F7FDC9DA}" type="presParOf" srcId="{C28FC169-ACAA-4228-ABB7-C1C4F0D841B0}" destId="{970EE9AE-D91E-4D4E-9BE1-286CCFDD4B61}" srcOrd="1" destOrd="0" presId="urn:microsoft.com/office/officeart/2005/8/layout/orgChart1"/>
    <dgm:cxn modelId="{21762C1D-A5C9-4543-97C1-B4C64DC7C7E8}" type="presParOf" srcId="{970EE9AE-D91E-4D4E-9BE1-286CCFDD4B61}" destId="{FC035F96-B0B1-4F58-AE32-8327E1F11744}" srcOrd="0" destOrd="0" presId="urn:microsoft.com/office/officeart/2005/8/layout/orgChart1"/>
    <dgm:cxn modelId="{FE06BD76-EDDF-4057-94D2-74240B768FD5}" type="presParOf" srcId="{FC035F96-B0B1-4F58-AE32-8327E1F11744}" destId="{461C69D8-C626-45EF-9F5B-44CFA303A19B}" srcOrd="0" destOrd="0" presId="urn:microsoft.com/office/officeart/2005/8/layout/orgChart1"/>
    <dgm:cxn modelId="{C9C45104-D329-44E0-B6AE-E2CF00CBD5CB}" type="presParOf" srcId="{FC035F96-B0B1-4F58-AE32-8327E1F11744}" destId="{275889AC-03C2-41FD-B358-FADBAB8F36CB}" srcOrd="1" destOrd="0" presId="urn:microsoft.com/office/officeart/2005/8/layout/orgChart1"/>
    <dgm:cxn modelId="{726257E7-10C5-4AF2-8CE9-C74776DF250D}" type="presParOf" srcId="{970EE9AE-D91E-4D4E-9BE1-286CCFDD4B61}" destId="{C9DDA4B9-503E-4B46-B3E7-501AF6B70B68}" srcOrd="1" destOrd="0" presId="urn:microsoft.com/office/officeart/2005/8/layout/orgChart1"/>
    <dgm:cxn modelId="{693DCF9C-DD3F-4F04-80E0-DA48B2296D8A}" type="presParOf" srcId="{970EE9AE-D91E-4D4E-9BE1-286CCFDD4B61}" destId="{43BFC40B-1A0D-4D7A-9A43-B1B8C6D7BD81}" srcOrd="2" destOrd="0" presId="urn:microsoft.com/office/officeart/2005/8/layout/orgChart1"/>
    <dgm:cxn modelId="{1215C5A9-4AB5-48AA-8143-F4E33641A7B7}" type="presParOf" srcId="{C28FC169-ACAA-4228-ABB7-C1C4F0D841B0}" destId="{98CE273B-6CD4-40A2-A0E3-008E39FD0290}" srcOrd="2" destOrd="0" presId="urn:microsoft.com/office/officeart/2005/8/layout/orgChart1"/>
    <dgm:cxn modelId="{3E1FE88A-C764-4199-92D6-C5E8590D041D}" type="presParOf" srcId="{C28FC169-ACAA-4228-ABB7-C1C4F0D841B0}" destId="{257EEE73-2D7B-4937-B4EC-2A61F70A52F5}" srcOrd="3" destOrd="0" presId="urn:microsoft.com/office/officeart/2005/8/layout/orgChart1"/>
    <dgm:cxn modelId="{4D1A8A1F-8C5D-4224-ACDC-B373B11B6617}" type="presParOf" srcId="{257EEE73-2D7B-4937-B4EC-2A61F70A52F5}" destId="{8E829EEF-B949-4EEE-8735-AE19F1A72CF9}" srcOrd="0" destOrd="0" presId="urn:microsoft.com/office/officeart/2005/8/layout/orgChart1"/>
    <dgm:cxn modelId="{26F6BE42-A9F5-44CF-BA48-B404475C6920}" type="presParOf" srcId="{8E829EEF-B949-4EEE-8735-AE19F1A72CF9}" destId="{BC74FEE0-B294-4C22-801D-EBEB1D0BA3E6}" srcOrd="0" destOrd="0" presId="urn:microsoft.com/office/officeart/2005/8/layout/orgChart1"/>
    <dgm:cxn modelId="{D88D8FD7-3F10-4EAA-BDC5-15640F4825E6}" type="presParOf" srcId="{8E829EEF-B949-4EEE-8735-AE19F1A72CF9}" destId="{97C5639E-37BE-45F1-90FB-76C2D4CDFE14}" srcOrd="1" destOrd="0" presId="urn:microsoft.com/office/officeart/2005/8/layout/orgChart1"/>
    <dgm:cxn modelId="{AF3BC53C-9A89-456C-822F-62201DA7E20E}" type="presParOf" srcId="{257EEE73-2D7B-4937-B4EC-2A61F70A52F5}" destId="{08DE6BEA-F65C-4680-A4B6-9D959377EC08}" srcOrd="1" destOrd="0" presId="urn:microsoft.com/office/officeart/2005/8/layout/orgChart1"/>
    <dgm:cxn modelId="{4D63ADAD-D792-455E-8A60-738DFD6DA9EA}" type="presParOf" srcId="{257EEE73-2D7B-4937-B4EC-2A61F70A52F5}" destId="{5ED5A428-7B03-4B7D-94B2-D1E460AD4C7B}" srcOrd="2" destOrd="0" presId="urn:microsoft.com/office/officeart/2005/8/layout/orgChart1"/>
    <dgm:cxn modelId="{244C33EE-3910-4F22-BDC4-8D1810D9B48C}" type="presParOf" srcId="{510E08D8-2F50-42DE-B9B3-30BA0DE2A931}" destId="{AB32E005-3B72-4443-A470-13DA87446F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32F749-967D-4FE5-AC2E-A1119565DA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BFC530D-C9D0-462D-B31A-DC862A1F4E95}">
      <dgm:prSet phldrT="[Testo]" custT="1"/>
      <dgm:spPr/>
      <dgm:t>
        <a:bodyPr/>
        <a:lstStyle/>
        <a:p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Denuncia rapporto al Centro per l’impiego</a:t>
          </a:r>
        </a:p>
      </dgm:t>
    </dgm:pt>
    <dgm:pt modelId="{E121607F-A260-4154-A5B2-E0186388D905}" type="parTrans" cxnId="{F1CC95FE-13C8-45CA-84F7-E4F0202FE4C9}">
      <dgm:prSet/>
      <dgm:spPr/>
      <dgm:t>
        <a:bodyPr/>
        <a:lstStyle/>
        <a:p>
          <a:endParaRPr lang="it-IT"/>
        </a:p>
      </dgm:t>
    </dgm:pt>
    <dgm:pt modelId="{88BDFB85-B3E6-41A8-9B4D-F9A67DB6EDAD}" type="sibTrans" cxnId="{F1CC95FE-13C8-45CA-84F7-E4F0202FE4C9}">
      <dgm:prSet/>
      <dgm:spPr/>
      <dgm:t>
        <a:bodyPr/>
        <a:lstStyle/>
        <a:p>
          <a:endParaRPr lang="it-IT"/>
        </a:p>
      </dgm:t>
    </dgm:pt>
    <dgm:pt modelId="{48C87078-CE30-4E83-B263-8109087CBE25}">
      <dgm:prSet phldrT="[Testo]" custT="1"/>
      <dgm:spPr/>
      <dgm:t>
        <a:bodyPr/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Iscrizione Enti Inps ed Inail</a:t>
          </a:r>
        </a:p>
      </dgm:t>
    </dgm:pt>
    <dgm:pt modelId="{F85D73A2-E848-4CE7-ADC6-759F62F7B836}" type="parTrans" cxnId="{4A2D23E2-7051-4428-8FC2-9FF8347A1B69}">
      <dgm:prSet/>
      <dgm:spPr/>
      <dgm:t>
        <a:bodyPr/>
        <a:lstStyle/>
        <a:p>
          <a:endParaRPr lang="it-IT"/>
        </a:p>
      </dgm:t>
    </dgm:pt>
    <dgm:pt modelId="{33C8F617-1F31-4013-AE5A-CDE3FAD73E76}" type="sibTrans" cxnId="{4A2D23E2-7051-4428-8FC2-9FF8347A1B69}">
      <dgm:prSet/>
      <dgm:spPr/>
      <dgm:t>
        <a:bodyPr/>
        <a:lstStyle/>
        <a:p>
          <a:endParaRPr lang="it-IT"/>
        </a:p>
      </dgm:t>
    </dgm:pt>
    <dgm:pt modelId="{E413FC87-435F-47AC-83A8-72F24272BD1B}">
      <dgm:prSet phldrT="[Testo]" custT="1"/>
      <dgm:spPr/>
      <dgm:t>
        <a:bodyPr/>
        <a:lstStyle/>
        <a:p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Iscrizione al </a:t>
          </a:r>
          <a:r>
            <a:rPr lang="it-IT" sz="2000" kern="1200" dirty="0" err="1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LuL</a:t>
          </a: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(elaborazione cedolino paga)</a:t>
          </a:r>
        </a:p>
      </dgm:t>
    </dgm:pt>
    <dgm:pt modelId="{BB763351-8C46-440B-9440-2A54B12938F6}" type="parTrans" cxnId="{6B3DB10F-211A-460A-9C9D-79BAB3796C60}">
      <dgm:prSet/>
      <dgm:spPr/>
      <dgm:t>
        <a:bodyPr/>
        <a:lstStyle/>
        <a:p>
          <a:endParaRPr lang="it-IT"/>
        </a:p>
      </dgm:t>
    </dgm:pt>
    <dgm:pt modelId="{011D67DA-116C-4379-9CC8-D486CEBBABF1}" type="sibTrans" cxnId="{6B3DB10F-211A-460A-9C9D-79BAB3796C60}">
      <dgm:prSet/>
      <dgm:spPr/>
      <dgm:t>
        <a:bodyPr/>
        <a:lstStyle/>
        <a:p>
          <a:endParaRPr lang="it-IT"/>
        </a:p>
      </dgm:t>
    </dgm:pt>
    <dgm:pt modelId="{95B7C675-6CFE-4F0F-A1D0-9EFF563235B8}" type="pres">
      <dgm:prSet presAssocID="{E832F749-967D-4FE5-AC2E-A1119565DA1F}" presName="linear" presStyleCnt="0">
        <dgm:presLayoutVars>
          <dgm:dir/>
          <dgm:animLvl val="lvl"/>
          <dgm:resizeHandles val="exact"/>
        </dgm:presLayoutVars>
      </dgm:prSet>
      <dgm:spPr/>
    </dgm:pt>
    <dgm:pt modelId="{589B3879-54FA-4872-B4C5-FFED6C10B40A}" type="pres">
      <dgm:prSet presAssocID="{8BFC530D-C9D0-462D-B31A-DC862A1F4E95}" presName="parentLin" presStyleCnt="0"/>
      <dgm:spPr/>
    </dgm:pt>
    <dgm:pt modelId="{3A1C6EAB-1860-466B-9544-FC6D6C90E688}" type="pres">
      <dgm:prSet presAssocID="{8BFC530D-C9D0-462D-B31A-DC862A1F4E95}" presName="parentLeftMargin" presStyleLbl="node1" presStyleIdx="0" presStyleCnt="3"/>
      <dgm:spPr/>
    </dgm:pt>
    <dgm:pt modelId="{A922315A-94BB-4CE0-A6A6-2A044542D531}" type="pres">
      <dgm:prSet presAssocID="{8BFC530D-C9D0-462D-B31A-DC862A1F4E9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AC4138-ED18-4E4E-9C8B-5F78F4066615}" type="pres">
      <dgm:prSet presAssocID="{8BFC530D-C9D0-462D-B31A-DC862A1F4E95}" presName="negativeSpace" presStyleCnt="0"/>
      <dgm:spPr/>
    </dgm:pt>
    <dgm:pt modelId="{FF3092C6-831C-46B2-AAEF-1087B4AE40E1}" type="pres">
      <dgm:prSet presAssocID="{8BFC530D-C9D0-462D-B31A-DC862A1F4E95}" presName="childText" presStyleLbl="conFgAcc1" presStyleIdx="0" presStyleCnt="3">
        <dgm:presLayoutVars>
          <dgm:bulletEnabled val="1"/>
        </dgm:presLayoutVars>
      </dgm:prSet>
      <dgm:spPr/>
    </dgm:pt>
    <dgm:pt modelId="{13AA6931-A618-49A3-A03D-79CDD744C6D6}" type="pres">
      <dgm:prSet presAssocID="{88BDFB85-B3E6-41A8-9B4D-F9A67DB6EDAD}" presName="spaceBetweenRectangles" presStyleCnt="0"/>
      <dgm:spPr/>
    </dgm:pt>
    <dgm:pt modelId="{ABD635CD-A066-43A2-9392-848D5DD063D9}" type="pres">
      <dgm:prSet presAssocID="{48C87078-CE30-4E83-B263-8109087CBE25}" presName="parentLin" presStyleCnt="0"/>
      <dgm:spPr/>
    </dgm:pt>
    <dgm:pt modelId="{879288BD-50BE-44FD-B85D-F2A590F48645}" type="pres">
      <dgm:prSet presAssocID="{48C87078-CE30-4E83-B263-8109087CBE25}" presName="parentLeftMargin" presStyleLbl="node1" presStyleIdx="0" presStyleCnt="3"/>
      <dgm:spPr/>
    </dgm:pt>
    <dgm:pt modelId="{AF69BE65-A541-47AC-97B5-4185DE4BA6F7}" type="pres">
      <dgm:prSet presAssocID="{48C87078-CE30-4E83-B263-8109087CBE2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DE7931E-FF93-4E39-906C-8FA19493F37B}" type="pres">
      <dgm:prSet presAssocID="{48C87078-CE30-4E83-B263-8109087CBE25}" presName="negativeSpace" presStyleCnt="0"/>
      <dgm:spPr/>
    </dgm:pt>
    <dgm:pt modelId="{243A5C91-C537-4957-BC62-1F09AA89B01E}" type="pres">
      <dgm:prSet presAssocID="{48C87078-CE30-4E83-B263-8109087CBE25}" presName="childText" presStyleLbl="conFgAcc1" presStyleIdx="1" presStyleCnt="3">
        <dgm:presLayoutVars>
          <dgm:bulletEnabled val="1"/>
        </dgm:presLayoutVars>
      </dgm:prSet>
      <dgm:spPr/>
    </dgm:pt>
    <dgm:pt modelId="{237C6FF6-2D04-4378-9BA7-4FB1978DB39F}" type="pres">
      <dgm:prSet presAssocID="{33C8F617-1F31-4013-AE5A-CDE3FAD73E76}" presName="spaceBetweenRectangles" presStyleCnt="0"/>
      <dgm:spPr/>
    </dgm:pt>
    <dgm:pt modelId="{3F99AF61-5BF2-4F30-AC7A-2F9D366DEF57}" type="pres">
      <dgm:prSet presAssocID="{E413FC87-435F-47AC-83A8-72F24272BD1B}" presName="parentLin" presStyleCnt="0"/>
      <dgm:spPr/>
    </dgm:pt>
    <dgm:pt modelId="{FB33557A-642B-41C9-AA6D-EE3D169B3AA8}" type="pres">
      <dgm:prSet presAssocID="{E413FC87-435F-47AC-83A8-72F24272BD1B}" presName="parentLeftMargin" presStyleLbl="node1" presStyleIdx="1" presStyleCnt="3"/>
      <dgm:spPr/>
    </dgm:pt>
    <dgm:pt modelId="{5EACFFBC-66F3-4FAD-B686-112C53E2F4CD}" type="pres">
      <dgm:prSet presAssocID="{E413FC87-435F-47AC-83A8-72F24272BD1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8BA7764-1F56-442F-8D14-FC641B07ADE5}" type="pres">
      <dgm:prSet presAssocID="{E413FC87-435F-47AC-83A8-72F24272BD1B}" presName="negativeSpace" presStyleCnt="0"/>
      <dgm:spPr/>
    </dgm:pt>
    <dgm:pt modelId="{F55D7920-CF61-4807-B66C-F072F97C1BE3}" type="pres">
      <dgm:prSet presAssocID="{E413FC87-435F-47AC-83A8-72F24272BD1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B3DB10F-211A-460A-9C9D-79BAB3796C60}" srcId="{E832F749-967D-4FE5-AC2E-A1119565DA1F}" destId="{E413FC87-435F-47AC-83A8-72F24272BD1B}" srcOrd="2" destOrd="0" parTransId="{BB763351-8C46-440B-9440-2A54B12938F6}" sibTransId="{011D67DA-116C-4379-9CC8-D486CEBBABF1}"/>
    <dgm:cxn modelId="{2CD01722-DCD4-451A-B624-187CD0101C35}" type="presOf" srcId="{48C87078-CE30-4E83-B263-8109087CBE25}" destId="{AF69BE65-A541-47AC-97B5-4185DE4BA6F7}" srcOrd="1" destOrd="0" presId="urn:microsoft.com/office/officeart/2005/8/layout/list1"/>
    <dgm:cxn modelId="{BC961234-07E7-42F1-BD0D-7B5C42E24EE1}" type="presOf" srcId="{E413FC87-435F-47AC-83A8-72F24272BD1B}" destId="{5EACFFBC-66F3-4FAD-B686-112C53E2F4CD}" srcOrd="1" destOrd="0" presId="urn:microsoft.com/office/officeart/2005/8/layout/list1"/>
    <dgm:cxn modelId="{1A12F14D-CCFB-4E08-84C7-2EBC637BDCD5}" type="presOf" srcId="{48C87078-CE30-4E83-B263-8109087CBE25}" destId="{879288BD-50BE-44FD-B85D-F2A590F48645}" srcOrd="0" destOrd="0" presId="urn:microsoft.com/office/officeart/2005/8/layout/list1"/>
    <dgm:cxn modelId="{E314197A-5461-477E-A3EA-2AC4D38CAD27}" type="presOf" srcId="{8BFC530D-C9D0-462D-B31A-DC862A1F4E95}" destId="{3A1C6EAB-1860-466B-9544-FC6D6C90E688}" srcOrd="0" destOrd="0" presId="urn:microsoft.com/office/officeart/2005/8/layout/list1"/>
    <dgm:cxn modelId="{983C13AE-6934-4C1D-A1A6-77F96CC3B946}" type="presOf" srcId="{E832F749-967D-4FE5-AC2E-A1119565DA1F}" destId="{95B7C675-6CFE-4F0F-A1D0-9EFF563235B8}" srcOrd="0" destOrd="0" presId="urn:microsoft.com/office/officeart/2005/8/layout/list1"/>
    <dgm:cxn modelId="{A0B8E6DC-4A04-4BDE-A9DD-F83C9827210C}" type="presOf" srcId="{8BFC530D-C9D0-462D-B31A-DC862A1F4E95}" destId="{A922315A-94BB-4CE0-A6A6-2A044542D531}" srcOrd="1" destOrd="0" presId="urn:microsoft.com/office/officeart/2005/8/layout/list1"/>
    <dgm:cxn modelId="{4A2D23E2-7051-4428-8FC2-9FF8347A1B69}" srcId="{E832F749-967D-4FE5-AC2E-A1119565DA1F}" destId="{48C87078-CE30-4E83-B263-8109087CBE25}" srcOrd="1" destOrd="0" parTransId="{F85D73A2-E848-4CE7-ADC6-759F62F7B836}" sibTransId="{33C8F617-1F31-4013-AE5A-CDE3FAD73E76}"/>
    <dgm:cxn modelId="{0912ACF2-F1CB-4C2A-A44D-89BA065EC9FA}" type="presOf" srcId="{E413FC87-435F-47AC-83A8-72F24272BD1B}" destId="{FB33557A-642B-41C9-AA6D-EE3D169B3AA8}" srcOrd="0" destOrd="0" presId="urn:microsoft.com/office/officeart/2005/8/layout/list1"/>
    <dgm:cxn modelId="{F1CC95FE-13C8-45CA-84F7-E4F0202FE4C9}" srcId="{E832F749-967D-4FE5-AC2E-A1119565DA1F}" destId="{8BFC530D-C9D0-462D-B31A-DC862A1F4E95}" srcOrd="0" destOrd="0" parTransId="{E121607F-A260-4154-A5B2-E0186388D905}" sibTransId="{88BDFB85-B3E6-41A8-9B4D-F9A67DB6EDAD}"/>
    <dgm:cxn modelId="{2D4A0C87-EC53-4BF5-A16E-CA1AA4315CD9}" type="presParOf" srcId="{95B7C675-6CFE-4F0F-A1D0-9EFF563235B8}" destId="{589B3879-54FA-4872-B4C5-FFED6C10B40A}" srcOrd="0" destOrd="0" presId="urn:microsoft.com/office/officeart/2005/8/layout/list1"/>
    <dgm:cxn modelId="{0C7C2020-7372-42F9-ADE5-5D7B997D52AE}" type="presParOf" srcId="{589B3879-54FA-4872-B4C5-FFED6C10B40A}" destId="{3A1C6EAB-1860-466B-9544-FC6D6C90E688}" srcOrd="0" destOrd="0" presId="urn:microsoft.com/office/officeart/2005/8/layout/list1"/>
    <dgm:cxn modelId="{0E20EA2E-93DE-4D39-B48D-1286D0908CC1}" type="presParOf" srcId="{589B3879-54FA-4872-B4C5-FFED6C10B40A}" destId="{A922315A-94BB-4CE0-A6A6-2A044542D531}" srcOrd="1" destOrd="0" presId="urn:microsoft.com/office/officeart/2005/8/layout/list1"/>
    <dgm:cxn modelId="{63F31144-A67A-42C5-ADA3-973AF6865FBD}" type="presParOf" srcId="{95B7C675-6CFE-4F0F-A1D0-9EFF563235B8}" destId="{E8AC4138-ED18-4E4E-9C8B-5F78F4066615}" srcOrd="1" destOrd="0" presId="urn:microsoft.com/office/officeart/2005/8/layout/list1"/>
    <dgm:cxn modelId="{87737681-1BC4-45EE-8457-365087B2734F}" type="presParOf" srcId="{95B7C675-6CFE-4F0F-A1D0-9EFF563235B8}" destId="{FF3092C6-831C-46B2-AAEF-1087B4AE40E1}" srcOrd="2" destOrd="0" presId="urn:microsoft.com/office/officeart/2005/8/layout/list1"/>
    <dgm:cxn modelId="{38481F8B-35E8-4BD9-8F2B-A04A0732D544}" type="presParOf" srcId="{95B7C675-6CFE-4F0F-A1D0-9EFF563235B8}" destId="{13AA6931-A618-49A3-A03D-79CDD744C6D6}" srcOrd="3" destOrd="0" presId="urn:microsoft.com/office/officeart/2005/8/layout/list1"/>
    <dgm:cxn modelId="{06A6D2C8-356A-4954-8E2F-A261CA38F6C8}" type="presParOf" srcId="{95B7C675-6CFE-4F0F-A1D0-9EFF563235B8}" destId="{ABD635CD-A066-43A2-9392-848D5DD063D9}" srcOrd="4" destOrd="0" presId="urn:microsoft.com/office/officeart/2005/8/layout/list1"/>
    <dgm:cxn modelId="{B9C88241-1372-46D6-9D78-C5DC54E066DB}" type="presParOf" srcId="{ABD635CD-A066-43A2-9392-848D5DD063D9}" destId="{879288BD-50BE-44FD-B85D-F2A590F48645}" srcOrd="0" destOrd="0" presId="urn:microsoft.com/office/officeart/2005/8/layout/list1"/>
    <dgm:cxn modelId="{615B38B7-4FFB-4C31-A0FF-CC1F7042B5A1}" type="presParOf" srcId="{ABD635CD-A066-43A2-9392-848D5DD063D9}" destId="{AF69BE65-A541-47AC-97B5-4185DE4BA6F7}" srcOrd="1" destOrd="0" presId="urn:microsoft.com/office/officeart/2005/8/layout/list1"/>
    <dgm:cxn modelId="{CD154676-6969-4E8F-A15A-E7C2A7D74132}" type="presParOf" srcId="{95B7C675-6CFE-4F0F-A1D0-9EFF563235B8}" destId="{1DE7931E-FF93-4E39-906C-8FA19493F37B}" srcOrd="5" destOrd="0" presId="urn:microsoft.com/office/officeart/2005/8/layout/list1"/>
    <dgm:cxn modelId="{6C51C4D2-3928-496F-9914-28A85409B872}" type="presParOf" srcId="{95B7C675-6CFE-4F0F-A1D0-9EFF563235B8}" destId="{243A5C91-C537-4957-BC62-1F09AA89B01E}" srcOrd="6" destOrd="0" presId="urn:microsoft.com/office/officeart/2005/8/layout/list1"/>
    <dgm:cxn modelId="{7C3BB34B-92E8-4D6E-A363-490DCACFA017}" type="presParOf" srcId="{95B7C675-6CFE-4F0F-A1D0-9EFF563235B8}" destId="{237C6FF6-2D04-4378-9BA7-4FB1978DB39F}" srcOrd="7" destOrd="0" presId="urn:microsoft.com/office/officeart/2005/8/layout/list1"/>
    <dgm:cxn modelId="{99B27E2B-EFCB-4D6D-868B-DCB995C3E268}" type="presParOf" srcId="{95B7C675-6CFE-4F0F-A1D0-9EFF563235B8}" destId="{3F99AF61-5BF2-4F30-AC7A-2F9D366DEF57}" srcOrd="8" destOrd="0" presId="urn:microsoft.com/office/officeart/2005/8/layout/list1"/>
    <dgm:cxn modelId="{0D152C1F-9502-48F5-A523-EE236269587E}" type="presParOf" srcId="{3F99AF61-5BF2-4F30-AC7A-2F9D366DEF57}" destId="{FB33557A-642B-41C9-AA6D-EE3D169B3AA8}" srcOrd="0" destOrd="0" presId="urn:microsoft.com/office/officeart/2005/8/layout/list1"/>
    <dgm:cxn modelId="{BC911464-151B-4910-8345-C773A7B2B206}" type="presParOf" srcId="{3F99AF61-5BF2-4F30-AC7A-2F9D366DEF57}" destId="{5EACFFBC-66F3-4FAD-B686-112C53E2F4CD}" srcOrd="1" destOrd="0" presId="urn:microsoft.com/office/officeart/2005/8/layout/list1"/>
    <dgm:cxn modelId="{9D88D77D-CA8D-42A6-ACFB-6E3EF4FBDE2D}" type="presParOf" srcId="{95B7C675-6CFE-4F0F-A1D0-9EFF563235B8}" destId="{98BA7764-1F56-442F-8D14-FC641B07ADE5}" srcOrd="9" destOrd="0" presId="urn:microsoft.com/office/officeart/2005/8/layout/list1"/>
    <dgm:cxn modelId="{CEDC139A-AA57-4E0B-A22B-14F012D8AB23}" type="presParOf" srcId="{95B7C675-6CFE-4F0F-A1D0-9EFF563235B8}" destId="{F55D7920-CF61-4807-B66C-F072F97C1BE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A2E55E-D8ED-4A6B-AE57-A8BA31AF4C8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F9E5231-42A8-40F1-A617-BF1A3BA85177}">
      <dgm:prSet phldrT="[Testo]"/>
      <dgm:spPr/>
      <dgm:t>
        <a:bodyPr/>
        <a:lstStyle/>
        <a:p>
          <a:r>
            <a:rPr lang="it-IT" dirty="0"/>
            <a:t>Fino a 5000,00 euro </a:t>
          </a:r>
        </a:p>
        <a:p>
          <a:r>
            <a:rPr lang="it-IT" dirty="0"/>
            <a:t>nell’anno solare</a:t>
          </a:r>
        </a:p>
      </dgm:t>
    </dgm:pt>
    <dgm:pt modelId="{33B12B77-C80A-449F-A16C-A7ACB63CD7CB}" type="parTrans" cxnId="{5238E14E-52CF-4863-BCF4-9631B98DCCA5}">
      <dgm:prSet/>
      <dgm:spPr/>
      <dgm:t>
        <a:bodyPr/>
        <a:lstStyle/>
        <a:p>
          <a:endParaRPr lang="it-IT"/>
        </a:p>
      </dgm:t>
    </dgm:pt>
    <dgm:pt modelId="{CA395267-0154-4793-8784-1FE878E91063}" type="sibTrans" cxnId="{5238E14E-52CF-4863-BCF4-9631B98DCCA5}">
      <dgm:prSet/>
      <dgm:spPr/>
      <dgm:t>
        <a:bodyPr/>
        <a:lstStyle/>
        <a:p>
          <a:endParaRPr lang="it-IT"/>
        </a:p>
      </dgm:t>
    </dgm:pt>
    <dgm:pt modelId="{3D97DB1B-D75A-4AD6-861C-60211F26D87D}">
      <dgm:prSet phldrT="[Testo]"/>
      <dgm:spPr/>
      <dgm:t>
        <a:bodyPr/>
        <a:lstStyle/>
        <a:p>
          <a:r>
            <a:rPr lang="it-IT" dirty="0"/>
            <a:t>Esenzione Irpef	</a:t>
          </a:r>
        </a:p>
      </dgm:t>
    </dgm:pt>
    <dgm:pt modelId="{4913187E-D4A1-4E39-8D06-9651558C52CE}" type="parTrans" cxnId="{188DF2FD-7FFF-4C43-93BE-FD71D901776B}">
      <dgm:prSet/>
      <dgm:spPr/>
      <dgm:t>
        <a:bodyPr/>
        <a:lstStyle/>
        <a:p>
          <a:endParaRPr lang="it-IT"/>
        </a:p>
      </dgm:t>
    </dgm:pt>
    <dgm:pt modelId="{446A62D0-B5C5-4936-AD88-F242D84338BB}" type="sibTrans" cxnId="{188DF2FD-7FFF-4C43-93BE-FD71D901776B}">
      <dgm:prSet/>
      <dgm:spPr/>
      <dgm:t>
        <a:bodyPr/>
        <a:lstStyle/>
        <a:p>
          <a:endParaRPr lang="it-IT"/>
        </a:p>
      </dgm:t>
    </dgm:pt>
    <dgm:pt modelId="{0AF6BDA5-FBB2-4684-8AC1-73097FCD592C}">
      <dgm:prSet phldrT="[Testo]"/>
      <dgm:spPr/>
      <dgm:t>
        <a:bodyPr/>
        <a:lstStyle/>
        <a:p>
          <a:r>
            <a:rPr lang="it-IT" dirty="0"/>
            <a:t>Esenzione contributi Inps</a:t>
          </a:r>
        </a:p>
      </dgm:t>
    </dgm:pt>
    <dgm:pt modelId="{9109BEDC-97F6-409F-A65E-89F6A3ED3B8E}" type="parTrans" cxnId="{D2DC6B16-1E1B-47A0-89B0-B259AE18B8BA}">
      <dgm:prSet/>
      <dgm:spPr/>
      <dgm:t>
        <a:bodyPr/>
        <a:lstStyle/>
        <a:p>
          <a:endParaRPr lang="it-IT"/>
        </a:p>
      </dgm:t>
    </dgm:pt>
    <dgm:pt modelId="{4DD6A0FC-CAB5-48E8-9A17-FB548FA7187F}" type="sibTrans" cxnId="{D2DC6B16-1E1B-47A0-89B0-B259AE18B8BA}">
      <dgm:prSet/>
      <dgm:spPr/>
      <dgm:t>
        <a:bodyPr/>
        <a:lstStyle/>
        <a:p>
          <a:endParaRPr lang="it-IT"/>
        </a:p>
      </dgm:t>
    </dgm:pt>
    <dgm:pt modelId="{01EFED7E-4182-46A0-A1F9-7839CE9B34C4}">
      <dgm:prSet phldrT="[Testo]"/>
      <dgm:spPr/>
      <dgm:t>
        <a:bodyPr/>
        <a:lstStyle/>
        <a:p>
          <a:r>
            <a:rPr lang="it-IT" dirty="0"/>
            <a:t>Compensi lordi </a:t>
          </a:r>
        </a:p>
        <a:p>
          <a:r>
            <a:rPr lang="it-IT" dirty="0"/>
            <a:t>tra </a:t>
          </a:r>
        </a:p>
        <a:p>
          <a:r>
            <a:rPr lang="it-IT" dirty="0"/>
            <a:t>5.000,00-15.000,00 euro</a:t>
          </a:r>
        </a:p>
        <a:p>
          <a:r>
            <a:rPr lang="it-IT" dirty="0"/>
            <a:t>Nell’anno solare</a:t>
          </a:r>
        </a:p>
      </dgm:t>
    </dgm:pt>
    <dgm:pt modelId="{CF2A02B5-59FC-4CB5-BBE4-2303C5E9BEC8}" type="parTrans" cxnId="{C48A58A3-5F96-48C3-9E99-68DD60157D9C}">
      <dgm:prSet/>
      <dgm:spPr/>
      <dgm:t>
        <a:bodyPr/>
        <a:lstStyle/>
        <a:p>
          <a:endParaRPr lang="it-IT"/>
        </a:p>
      </dgm:t>
    </dgm:pt>
    <dgm:pt modelId="{470181DD-9C97-46C8-9318-ED88F94E3CD7}" type="sibTrans" cxnId="{C48A58A3-5F96-48C3-9E99-68DD60157D9C}">
      <dgm:prSet/>
      <dgm:spPr/>
      <dgm:t>
        <a:bodyPr/>
        <a:lstStyle/>
        <a:p>
          <a:endParaRPr lang="it-IT"/>
        </a:p>
      </dgm:t>
    </dgm:pt>
    <dgm:pt modelId="{3222F526-5055-4A59-A3F9-3C38450453C8}">
      <dgm:prSet phldrT="[Testo]"/>
      <dgm:spPr/>
      <dgm:t>
        <a:bodyPr/>
        <a:lstStyle/>
        <a:p>
          <a:r>
            <a:rPr lang="it-IT" dirty="0"/>
            <a:t>Esenzione Irpef</a:t>
          </a:r>
        </a:p>
      </dgm:t>
    </dgm:pt>
    <dgm:pt modelId="{6339DC29-DA98-4285-95E2-CA573252CC9C}" type="parTrans" cxnId="{5FD51FB3-D02C-449A-AAE2-3190E6E9C71E}">
      <dgm:prSet/>
      <dgm:spPr/>
      <dgm:t>
        <a:bodyPr/>
        <a:lstStyle/>
        <a:p>
          <a:endParaRPr lang="it-IT"/>
        </a:p>
      </dgm:t>
    </dgm:pt>
    <dgm:pt modelId="{229A2EE3-B240-4BFB-8F9B-1DD2C61F88A4}" type="sibTrans" cxnId="{5FD51FB3-D02C-449A-AAE2-3190E6E9C71E}">
      <dgm:prSet/>
      <dgm:spPr/>
      <dgm:t>
        <a:bodyPr/>
        <a:lstStyle/>
        <a:p>
          <a:endParaRPr lang="it-IT"/>
        </a:p>
      </dgm:t>
    </dgm:pt>
    <dgm:pt modelId="{51564A15-BC22-4A7A-B863-28166FAF2AA0}">
      <dgm:prSet phldrT="[Testo]"/>
      <dgm:spPr/>
      <dgm:t>
        <a:bodyPr/>
        <a:lstStyle/>
        <a:p>
          <a:r>
            <a:rPr lang="it-IT" dirty="0"/>
            <a:t>Esonero Inail </a:t>
          </a:r>
        </a:p>
      </dgm:t>
    </dgm:pt>
    <dgm:pt modelId="{1370A83A-2C09-4FB1-9BF3-732CE07BF807}" type="parTrans" cxnId="{DCB0F1DA-E98E-4A0E-BE8A-2A3DEB547D7D}">
      <dgm:prSet/>
      <dgm:spPr/>
      <dgm:t>
        <a:bodyPr/>
        <a:lstStyle/>
        <a:p>
          <a:endParaRPr lang="it-IT"/>
        </a:p>
      </dgm:t>
    </dgm:pt>
    <dgm:pt modelId="{8FC1966D-4E81-4C95-B2D4-8D54C47B08BC}" type="sibTrans" cxnId="{DCB0F1DA-E98E-4A0E-BE8A-2A3DEB547D7D}">
      <dgm:prSet/>
      <dgm:spPr/>
      <dgm:t>
        <a:bodyPr/>
        <a:lstStyle/>
        <a:p>
          <a:endParaRPr lang="it-IT"/>
        </a:p>
      </dgm:t>
    </dgm:pt>
    <dgm:pt modelId="{79541746-79FE-4FA2-91F9-567D532D6D25}">
      <dgm:prSet phldrT="[Testo]"/>
      <dgm:spPr/>
      <dgm:t>
        <a:bodyPr/>
        <a:lstStyle/>
        <a:p>
          <a:r>
            <a:rPr lang="it-IT" dirty="0"/>
            <a:t>Compensi lordi oltre i 15.000,00 euro </a:t>
          </a:r>
        </a:p>
        <a:p>
          <a:r>
            <a:rPr lang="it-IT" dirty="0"/>
            <a:t>nell’anno solare</a:t>
          </a:r>
        </a:p>
      </dgm:t>
    </dgm:pt>
    <dgm:pt modelId="{E9BBD6BF-DA91-4F4D-B609-785DF35B51FA}" type="parTrans" cxnId="{1B6A6702-5417-42F0-90CF-2AFC67375BDF}">
      <dgm:prSet/>
      <dgm:spPr/>
      <dgm:t>
        <a:bodyPr/>
        <a:lstStyle/>
        <a:p>
          <a:endParaRPr lang="it-IT"/>
        </a:p>
      </dgm:t>
    </dgm:pt>
    <dgm:pt modelId="{3DAB82EE-ED29-42D6-B4AD-3689D430478D}" type="sibTrans" cxnId="{1B6A6702-5417-42F0-90CF-2AFC67375BDF}">
      <dgm:prSet/>
      <dgm:spPr/>
      <dgm:t>
        <a:bodyPr/>
        <a:lstStyle/>
        <a:p>
          <a:endParaRPr lang="it-IT"/>
        </a:p>
      </dgm:t>
    </dgm:pt>
    <dgm:pt modelId="{DA10FE9D-97FD-4377-B7FD-07DF0374BFDB}">
      <dgm:prSet phldrT="[Testo]"/>
      <dgm:spPr/>
      <dgm:t>
        <a:bodyPr/>
        <a:lstStyle/>
        <a:p>
          <a:r>
            <a:rPr lang="it-IT" dirty="0"/>
            <a:t>Applicazione aliquote Irpef calcolata sul 50% dell’imponibile eccedente i 5.000 euro (fino al 31/12/2027)</a:t>
          </a:r>
        </a:p>
      </dgm:t>
    </dgm:pt>
    <dgm:pt modelId="{3EE73377-97BB-4A5D-86D3-0C4F4359A796}" type="parTrans" cxnId="{B7C77659-98E2-4DBF-9674-B8C62A4A3FD9}">
      <dgm:prSet/>
      <dgm:spPr/>
      <dgm:t>
        <a:bodyPr/>
        <a:lstStyle/>
        <a:p>
          <a:endParaRPr lang="it-IT"/>
        </a:p>
      </dgm:t>
    </dgm:pt>
    <dgm:pt modelId="{8843393E-3A3B-48D9-B28B-F2ECB7AC6A5E}" type="sibTrans" cxnId="{B7C77659-98E2-4DBF-9674-B8C62A4A3FD9}">
      <dgm:prSet/>
      <dgm:spPr/>
      <dgm:t>
        <a:bodyPr/>
        <a:lstStyle/>
        <a:p>
          <a:endParaRPr lang="it-IT"/>
        </a:p>
      </dgm:t>
    </dgm:pt>
    <dgm:pt modelId="{E26A8CB3-AE4D-4FB8-9544-1DD309BB0702}">
      <dgm:prSet phldrT="[Testo]"/>
      <dgm:spPr/>
      <dgm:t>
        <a:bodyPr/>
        <a:lstStyle/>
        <a:p>
          <a:r>
            <a:rPr lang="it-IT" dirty="0"/>
            <a:t>Esonero Inail </a:t>
          </a:r>
        </a:p>
      </dgm:t>
    </dgm:pt>
    <dgm:pt modelId="{E49ACFF5-F6FC-404C-9E38-CFDA1B62EC25}" type="parTrans" cxnId="{23410C67-744B-4B39-9A12-4B42E0EF89EA}">
      <dgm:prSet/>
      <dgm:spPr/>
      <dgm:t>
        <a:bodyPr/>
        <a:lstStyle/>
        <a:p>
          <a:endParaRPr lang="it-IT"/>
        </a:p>
      </dgm:t>
    </dgm:pt>
    <dgm:pt modelId="{80D7E385-75FE-42B0-94F8-BE94E2ED4E59}" type="sibTrans" cxnId="{23410C67-744B-4B39-9A12-4B42E0EF89EA}">
      <dgm:prSet/>
      <dgm:spPr/>
      <dgm:t>
        <a:bodyPr/>
        <a:lstStyle/>
        <a:p>
          <a:endParaRPr lang="it-IT"/>
        </a:p>
      </dgm:t>
    </dgm:pt>
    <dgm:pt modelId="{A322B4AD-0F9D-4AFD-ACC9-D1F3717AD6AD}">
      <dgm:prSet phldrT="[Testo]"/>
      <dgm:spPr/>
      <dgm:t>
        <a:bodyPr/>
        <a:lstStyle/>
        <a:p>
          <a:r>
            <a:rPr lang="it-IT" dirty="0"/>
            <a:t>Esonero Inail</a:t>
          </a:r>
        </a:p>
      </dgm:t>
    </dgm:pt>
    <dgm:pt modelId="{182A4C6B-1060-4018-B4D9-29A09A4DFB75}" type="parTrans" cxnId="{E25E76DE-5BAF-4C5C-976E-15758B31021E}">
      <dgm:prSet/>
      <dgm:spPr/>
      <dgm:t>
        <a:bodyPr/>
        <a:lstStyle/>
        <a:p>
          <a:endParaRPr lang="it-IT"/>
        </a:p>
      </dgm:t>
    </dgm:pt>
    <dgm:pt modelId="{8D88E66D-3E12-4EDB-AE90-F566735183A2}" type="sibTrans" cxnId="{E25E76DE-5BAF-4C5C-976E-15758B31021E}">
      <dgm:prSet/>
      <dgm:spPr/>
      <dgm:t>
        <a:bodyPr/>
        <a:lstStyle/>
        <a:p>
          <a:endParaRPr lang="it-IT"/>
        </a:p>
      </dgm:t>
    </dgm:pt>
    <dgm:pt modelId="{5431A18E-FB4F-4DA2-BFE8-920D71B02A79}">
      <dgm:prSet phldrT="[Testo]"/>
      <dgm:spPr/>
      <dgm:t>
        <a:bodyPr/>
        <a:lstStyle/>
        <a:p>
          <a:r>
            <a:rPr lang="it-IT" dirty="0"/>
            <a:t>Contribuzione obbligatoria Inps calcolato sul 50% dell’imponibile eccedente i 5.000 euro (fino al 31/12/2027)</a:t>
          </a:r>
        </a:p>
      </dgm:t>
    </dgm:pt>
    <dgm:pt modelId="{04908365-A487-48C8-A70E-DC0500744A3A}" type="parTrans" cxnId="{40F6AA3F-0876-4713-B89B-CDC03D70A987}">
      <dgm:prSet/>
      <dgm:spPr/>
      <dgm:t>
        <a:bodyPr/>
        <a:lstStyle/>
        <a:p>
          <a:endParaRPr lang="it-IT"/>
        </a:p>
      </dgm:t>
    </dgm:pt>
    <dgm:pt modelId="{A89EFE1D-68D4-44C1-AE73-F70C42B2CFA4}" type="sibTrans" cxnId="{40F6AA3F-0876-4713-B89B-CDC03D70A987}">
      <dgm:prSet/>
      <dgm:spPr/>
      <dgm:t>
        <a:bodyPr/>
        <a:lstStyle/>
        <a:p>
          <a:endParaRPr lang="it-IT"/>
        </a:p>
      </dgm:t>
    </dgm:pt>
    <dgm:pt modelId="{2F73526B-1E9A-4CE0-A93A-147C98BACE8B}">
      <dgm:prSet phldrT="[Testo]"/>
      <dgm:spPr/>
      <dgm:t>
        <a:bodyPr/>
        <a:lstStyle/>
        <a:p>
          <a:r>
            <a:rPr lang="it-IT" dirty="0"/>
            <a:t>Contribuzione obbligatoria Inps calcolato sul 50% dell’imponibile eccedente i 5.000 euro (fino al 31/12/2027)</a:t>
          </a:r>
        </a:p>
      </dgm:t>
    </dgm:pt>
    <dgm:pt modelId="{B6CEDA1F-2174-4409-9534-E125679804D9}" type="parTrans" cxnId="{50856666-1D00-42E0-BA51-59291E86455D}">
      <dgm:prSet/>
      <dgm:spPr/>
      <dgm:t>
        <a:bodyPr/>
        <a:lstStyle/>
        <a:p>
          <a:endParaRPr lang="it-IT"/>
        </a:p>
      </dgm:t>
    </dgm:pt>
    <dgm:pt modelId="{FA407C05-7AEA-419C-B7F5-F9E87016AA4D}" type="sibTrans" cxnId="{50856666-1D00-42E0-BA51-59291E86455D}">
      <dgm:prSet/>
      <dgm:spPr/>
      <dgm:t>
        <a:bodyPr/>
        <a:lstStyle/>
        <a:p>
          <a:endParaRPr lang="it-IT"/>
        </a:p>
      </dgm:t>
    </dgm:pt>
    <dgm:pt modelId="{11BDEA19-6B5B-432E-AB9A-6B36FBFA0255}" type="pres">
      <dgm:prSet presAssocID="{A9A2E55E-D8ED-4A6B-AE57-A8BA31AF4C89}" presName="Name0" presStyleCnt="0">
        <dgm:presLayoutVars>
          <dgm:dir/>
          <dgm:animLvl val="lvl"/>
          <dgm:resizeHandles val="exact"/>
        </dgm:presLayoutVars>
      </dgm:prSet>
      <dgm:spPr/>
    </dgm:pt>
    <dgm:pt modelId="{7A3669CC-6D15-44E7-90F9-7439A2C0F35D}" type="pres">
      <dgm:prSet presAssocID="{EF9E5231-42A8-40F1-A617-BF1A3BA85177}" presName="linNode" presStyleCnt="0"/>
      <dgm:spPr/>
    </dgm:pt>
    <dgm:pt modelId="{81EF2467-DE11-44CC-988B-CC099434E84E}" type="pres">
      <dgm:prSet presAssocID="{EF9E5231-42A8-40F1-A617-BF1A3BA8517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AC33DCA-D579-4D98-AD86-5A87BC5DEE9D}" type="pres">
      <dgm:prSet presAssocID="{EF9E5231-42A8-40F1-A617-BF1A3BA85177}" presName="descendantText" presStyleLbl="alignAccFollowNode1" presStyleIdx="0" presStyleCnt="3">
        <dgm:presLayoutVars>
          <dgm:bulletEnabled val="1"/>
        </dgm:presLayoutVars>
      </dgm:prSet>
      <dgm:spPr/>
    </dgm:pt>
    <dgm:pt modelId="{D86CCEDF-9DE2-4DC5-8BC3-B91177B8D5D0}" type="pres">
      <dgm:prSet presAssocID="{CA395267-0154-4793-8784-1FE878E91063}" presName="sp" presStyleCnt="0"/>
      <dgm:spPr/>
    </dgm:pt>
    <dgm:pt modelId="{68039065-2DB4-4150-937B-695FCA455283}" type="pres">
      <dgm:prSet presAssocID="{01EFED7E-4182-46A0-A1F9-7839CE9B34C4}" presName="linNode" presStyleCnt="0"/>
      <dgm:spPr/>
    </dgm:pt>
    <dgm:pt modelId="{D9E139DF-AB6E-4B58-A066-5AEB1E9859D8}" type="pres">
      <dgm:prSet presAssocID="{01EFED7E-4182-46A0-A1F9-7839CE9B34C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F1599DB-ABE2-4FCF-A828-A2BF86B33631}" type="pres">
      <dgm:prSet presAssocID="{01EFED7E-4182-46A0-A1F9-7839CE9B34C4}" presName="descendantText" presStyleLbl="alignAccFollowNode1" presStyleIdx="1" presStyleCnt="3">
        <dgm:presLayoutVars>
          <dgm:bulletEnabled val="1"/>
        </dgm:presLayoutVars>
      </dgm:prSet>
      <dgm:spPr/>
    </dgm:pt>
    <dgm:pt modelId="{5122C176-85D2-471D-A79A-341B7374DBE2}" type="pres">
      <dgm:prSet presAssocID="{470181DD-9C97-46C8-9318-ED88F94E3CD7}" presName="sp" presStyleCnt="0"/>
      <dgm:spPr/>
    </dgm:pt>
    <dgm:pt modelId="{1791BFBC-ECD2-45F6-AD9B-4E4AB4FB8DBD}" type="pres">
      <dgm:prSet presAssocID="{79541746-79FE-4FA2-91F9-567D532D6D25}" presName="linNode" presStyleCnt="0"/>
      <dgm:spPr/>
    </dgm:pt>
    <dgm:pt modelId="{322C95F6-023D-4AAF-8037-5DBCFEE5809F}" type="pres">
      <dgm:prSet presAssocID="{79541746-79FE-4FA2-91F9-567D532D6D2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C7F0EE1-FEC6-42EA-8375-3F5E368AC6F9}" type="pres">
      <dgm:prSet presAssocID="{79541746-79FE-4FA2-91F9-567D532D6D2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B6A6702-5417-42F0-90CF-2AFC67375BDF}" srcId="{A9A2E55E-D8ED-4A6B-AE57-A8BA31AF4C89}" destId="{79541746-79FE-4FA2-91F9-567D532D6D25}" srcOrd="2" destOrd="0" parTransId="{E9BBD6BF-DA91-4F4D-B609-785DF35B51FA}" sibTransId="{3DAB82EE-ED29-42D6-B4AD-3689D430478D}"/>
    <dgm:cxn modelId="{D2DC6B16-1E1B-47A0-89B0-B259AE18B8BA}" srcId="{EF9E5231-42A8-40F1-A617-BF1A3BA85177}" destId="{0AF6BDA5-FBB2-4684-8AC1-73097FCD592C}" srcOrd="1" destOrd="0" parTransId="{9109BEDC-97F6-409F-A65E-89F6A3ED3B8E}" sibTransId="{4DD6A0FC-CAB5-48E8-9A17-FB548FA7187F}"/>
    <dgm:cxn modelId="{EB9F7F3A-8446-48DA-AF7F-8BCA97611BB9}" type="presOf" srcId="{3222F526-5055-4A59-A3F9-3C38450453C8}" destId="{EF1599DB-ABE2-4FCF-A828-A2BF86B33631}" srcOrd="0" destOrd="0" presId="urn:microsoft.com/office/officeart/2005/8/layout/vList5"/>
    <dgm:cxn modelId="{40F6AA3F-0876-4713-B89B-CDC03D70A987}" srcId="{01EFED7E-4182-46A0-A1F9-7839CE9B34C4}" destId="{5431A18E-FB4F-4DA2-BFE8-920D71B02A79}" srcOrd="1" destOrd="0" parTransId="{04908365-A487-48C8-A70E-DC0500744A3A}" sibTransId="{A89EFE1D-68D4-44C1-AE73-F70C42B2CFA4}"/>
    <dgm:cxn modelId="{E7A14E5E-5404-4D8E-80B3-823821976432}" type="presOf" srcId="{51564A15-BC22-4A7A-B863-28166FAF2AA0}" destId="{EF1599DB-ABE2-4FCF-A828-A2BF86B33631}" srcOrd="0" destOrd="2" presId="urn:microsoft.com/office/officeart/2005/8/layout/vList5"/>
    <dgm:cxn modelId="{76F05645-BB51-4AC5-B934-92FD4A61C3B6}" type="presOf" srcId="{5431A18E-FB4F-4DA2-BFE8-920D71B02A79}" destId="{EF1599DB-ABE2-4FCF-A828-A2BF86B33631}" srcOrd="0" destOrd="1" presId="urn:microsoft.com/office/officeart/2005/8/layout/vList5"/>
    <dgm:cxn modelId="{50856666-1D00-42E0-BA51-59291E86455D}" srcId="{79541746-79FE-4FA2-91F9-567D532D6D25}" destId="{2F73526B-1E9A-4CE0-A93A-147C98BACE8B}" srcOrd="1" destOrd="0" parTransId="{B6CEDA1F-2174-4409-9534-E125679804D9}" sibTransId="{FA407C05-7AEA-419C-B7F5-F9E87016AA4D}"/>
    <dgm:cxn modelId="{23410C67-744B-4B39-9A12-4B42E0EF89EA}" srcId="{79541746-79FE-4FA2-91F9-567D532D6D25}" destId="{E26A8CB3-AE4D-4FB8-9544-1DD309BB0702}" srcOrd="2" destOrd="0" parTransId="{E49ACFF5-F6FC-404C-9E38-CFDA1B62EC25}" sibTransId="{80D7E385-75FE-42B0-94F8-BE94E2ED4E59}"/>
    <dgm:cxn modelId="{EDA64868-9B7D-4F7B-8986-3EC3CC7ED892}" type="presOf" srcId="{DA10FE9D-97FD-4377-B7FD-07DF0374BFDB}" destId="{2C7F0EE1-FEC6-42EA-8375-3F5E368AC6F9}" srcOrd="0" destOrd="0" presId="urn:microsoft.com/office/officeart/2005/8/layout/vList5"/>
    <dgm:cxn modelId="{5238E14E-52CF-4863-BCF4-9631B98DCCA5}" srcId="{A9A2E55E-D8ED-4A6B-AE57-A8BA31AF4C89}" destId="{EF9E5231-42A8-40F1-A617-BF1A3BA85177}" srcOrd="0" destOrd="0" parTransId="{33B12B77-C80A-449F-A16C-A7ACB63CD7CB}" sibTransId="{CA395267-0154-4793-8784-1FE878E91063}"/>
    <dgm:cxn modelId="{B7C77659-98E2-4DBF-9674-B8C62A4A3FD9}" srcId="{79541746-79FE-4FA2-91F9-567D532D6D25}" destId="{DA10FE9D-97FD-4377-B7FD-07DF0374BFDB}" srcOrd="0" destOrd="0" parTransId="{3EE73377-97BB-4A5D-86D3-0C4F4359A796}" sibTransId="{8843393E-3A3B-48D9-B28B-F2ECB7AC6A5E}"/>
    <dgm:cxn modelId="{D874E17D-AE88-4DDD-A764-C702C97DCB53}" type="presOf" srcId="{A322B4AD-0F9D-4AFD-ACC9-D1F3717AD6AD}" destId="{1AC33DCA-D579-4D98-AD86-5A87BC5DEE9D}" srcOrd="0" destOrd="2" presId="urn:microsoft.com/office/officeart/2005/8/layout/vList5"/>
    <dgm:cxn modelId="{B4C0CE97-C617-442A-936C-07039681202D}" type="presOf" srcId="{01EFED7E-4182-46A0-A1F9-7839CE9B34C4}" destId="{D9E139DF-AB6E-4B58-A066-5AEB1E9859D8}" srcOrd="0" destOrd="0" presId="urn:microsoft.com/office/officeart/2005/8/layout/vList5"/>
    <dgm:cxn modelId="{C48A58A3-5F96-48C3-9E99-68DD60157D9C}" srcId="{A9A2E55E-D8ED-4A6B-AE57-A8BA31AF4C89}" destId="{01EFED7E-4182-46A0-A1F9-7839CE9B34C4}" srcOrd="1" destOrd="0" parTransId="{CF2A02B5-59FC-4CB5-BBE4-2303C5E9BEC8}" sibTransId="{470181DD-9C97-46C8-9318-ED88F94E3CD7}"/>
    <dgm:cxn modelId="{D888D5A7-F162-47B3-A460-2BAD6C544FB2}" type="presOf" srcId="{0AF6BDA5-FBB2-4684-8AC1-73097FCD592C}" destId="{1AC33DCA-D579-4D98-AD86-5A87BC5DEE9D}" srcOrd="0" destOrd="1" presId="urn:microsoft.com/office/officeart/2005/8/layout/vList5"/>
    <dgm:cxn modelId="{E0325DAA-3264-45A4-973B-21A7A4CC1C5B}" type="presOf" srcId="{EF9E5231-42A8-40F1-A617-BF1A3BA85177}" destId="{81EF2467-DE11-44CC-988B-CC099434E84E}" srcOrd="0" destOrd="0" presId="urn:microsoft.com/office/officeart/2005/8/layout/vList5"/>
    <dgm:cxn modelId="{490D7AB2-B86B-4C61-829D-AAAF7BE78313}" type="presOf" srcId="{2F73526B-1E9A-4CE0-A93A-147C98BACE8B}" destId="{2C7F0EE1-FEC6-42EA-8375-3F5E368AC6F9}" srcOrd="0" destOrd="1" presId="urn:microsoft.com/office/officeart/2005/8/layout/vList5"/>
    <dgm:cxn modelId="{5FD51FB3-D02C-449A-AAE2-3190E6E9C71E}" srcId="{01EFED7E-4182-46A0-A1F9-7839CE9B34C4}" destId="{3222F526-5055-4A59-A3F9-3C38450453C8}" srcOrd="0" destOrd="0" parTransId="{6339DC29-DA98-4285-95E2-CA573252CC9C}" sibTransId="{229A2EE3-B240-4BFB-8F9B-1DD2C61F88A4}"/>
    <dgm:cxn modelId="{EAAEC0C4-353C-4860-A956-710BBA425308}" type="presOf" srcId="{E26A8CB3-AE4D-4FB8-9544-1DD309BB0702}" destId="{2C7F0EE1-FEC6-42EA-8375-3F5E368AC6F9}" srcOrd="0" destOrd="2" presId="urn:microsoft.com/office/officeart/2005/8/layout/vList5"/>
    <dgm:cxn modelId="{42D1A1D7-C8B9-4E23-B7C1-1F9C88FB388D}" type="presOf" srcId="{A9A2E55E-D8ED-4A6B-AE57-A8BA31AF4C89}" destId="{11BDEA19-6B5B-432E-AB9A-6B36FBFA0255}" srcOrd="0" destOrd="0" presId="urn:microsoft.com/office/officeart/2005/8/layout/vList5"/>
    <dgm:cxn modelId="{DCB0F1DA-E98E-4A0E-BE8A-2A3DEB547D7D}" srcId="{01EFED7E-4182-46A0-A1F9-7839CE9B34C4}" destId="{51564A15-BC22-4A7A-B863-28166FAF2AA0}" srcOrd="2" destOrd="0" parTransId="{1370A83A-2C09-4FB1-9BF3-732CE07BF807}" sibTransId="{8FC1966D-4E81-4C95-B2D4-8D54C47B08BC}"/>
    <dgm:cxn modelId="{02C220DD-25FD-4F9D-A9A7-A5AAF0904F83}" type="presOf" srcId="{3D97DB1B-D75A-4AD6-861C-60211F26D87D}" destId="{1AC33DCA-D579-4D98-AD86-5A87BC5DEE9D}" srcOrd="0" destOrd="0" presId="urn:microsoft.com/office/officeart/2005/8/layout/vList5"/>
    <dgm:cxn modelId="{E25E76DE-5BAF-4C5C-976E-15758B31021E}" srcId="{EF9E5231-42A8-40F1-A617-BF1A3BA85177}" destId="{A322B4AD-0F9D-4AFD-ACC9-D1F3717AD6AD}" srcOrd="2" destOrd="0" parTransId="{182A4C6B-1060-4018-B4D9-29A09A4DFB75}" sibTransId="{8D88E66D-3E12-4EDB-AE90-F566735183A2}"/>
    <dgm:cxn modelId="{A4BF89F0-97BC-468C-A804-18138DFECEB1}" type="presOf" srcId="{79541746-79FE-4FA2-91F9-567D532D6D25}" destId="{322C95F6-023D-4AAF-8037-5DBCFEE5809F}" srcOrd="0" destOrd="0" presId="urn:microsoft.com/office/officeart/2005/8/layout/vList5"/>
    <dgm:cxn modelId="{188DF2FD-7FFF-4C43-93BE-FD71D901776B}" srcId="{EF9E5231-42A8-40F1-A617-BF1A3BA85177}" destId="{3D97DB1B-D75A-4AD6-861C-60211F26D87D}" srcOrd="0" destOrd="0" parTransId="{4913187E-D4A1-4E39-8D06-9651558C52CE}" sibTransId="{446A62D0-B5C5-4936-AD88-F242D84338BB}"/>
    <dgm:cxn modelId="{6A94B2A7-3992-4583-A9AF-CE42BA727FEB}" type="presParOf" srcId="{11BDEA19-6B5B-432E-AB9A-6B36FBFA0255}" destId="{7A3669CC-6D15-44E7-90F9-7439A2C0F35D}" srcOrd="0" destOrd="0" presId="urn:microsoft.com/office/officeart/2005/8/layout/vList5"/>
    <dgm:cxn modelId="{2AB2B630-3508-488B-BA8B-F358E82F2412}" type="presParOf" srcId="{7A3669CC-6D15-44E7-90F9-7439A2C0F35D}" destId="{81EF2467-DE11-44CC-988B-CC099434E84E}" srcOrd="0" destOrd="0" presId="urn:microsoft.com/office/officeart/2005/8/layout/vList5"/>
    <dgm:cxn modelId="{9BCD8B2C-DC2C-402F-92D5-4DFC5FEC46AE}" type="presParOf" srcId="{7A3669CC-6D15-44E7-90F9-7439A2C0F35D}" destId="{1AC33DCA-D579-4D98-AD86-5A87BC5DEE9D}" srcOrd="1" destOrd="0" presId="urn:microsoft.com/office/officeart/2005/8/layout/vList5"/>
    <dgm:cxn modelId="{5E357129-7BC3-4AEF-A1BD-874871E3B4C7}" type="presParOf" srcId="{11BDEA19-6B5B-432E-AB9A-6B36FBFA0255}" destId="{D86CCEDF-9DE2-4DC5-8BC3-B91177B8D5D0}" srcOrd="1" destOrd="0" presId="urn:microsoft.com/office/officeart/2005/8/layout/vList5"/>
    <dgm:cxn modelId="{E2308E54-037B-4AFB-B5FB-D2021088DA8F}" type="presParOf" srcId="{11BDEA19-6B5B-432E-AB9A-6B36FBFA0255}" destId="{68039065-2DB4-4150-937B-695FCA455283}" srcOrd="2" destOrd="0" presId="urn:microsoft.com/office/officeart/2005/8/layout/vList5"/>
    <dgm:cxn modelId="{F22C0D32-079C-46A0-ABF4-8997B8F3FAD1}" type="presParOf" srcId="{68039065-2DB4-4150-937B-695FCA455283}" destId="{D9E139DF-AB6E-4B58-A066-5AEB1E9859D8}" srcOrd="0" destOrd="0" presId="urn:microsoft.com/office/officeart/2005/8/layout/vList5"/>
    <dgm:cxn modelId="{2FB904BF-F493-4E54-B090-350B4727E9C7}" type="presParOf" srcId="{68039065-2DB4-4150-937B-695FCA455283}" destId="{EF1599DB-ABE2-4FCF-A828-A2BF86B33631}" srcOrd="1" destOrd="0" presId="urn:microsoft.com/office/officeart/2005/8/layout/vList5"/>
    <dgm:cxn modelId="{552D8245-4D23-4B32-AD88-E571F1E4A21D}" type="presParOf" srcId="{11BDEA19-6B5B-432E-AB9A-6B36FBFA0255}" destId="{5122C176-85D2-471D-A79A-341B7374DBE2}" srcOrd="3" destOrd="0" presId="urn:microsoft.com/office/officeart/2005/8/layout/vList5"/>
    <dgm:cxn modelId="{02C2A75C-B8AB-412D-A008-C2F6F2A83F5F}" type="presParOf" srcId="{11BDEA19-6B5B-432E-AB9A-6B36FBFA0255}" destId="{1791BFBC-ECD2-45F6-AD9B-4E4AB4FB8DBD}" srcOrd="4" destOrd="0" presId="urn:microsoft.com/office/officeart/2005/8/layout/vList5"/>
    <dgm:cxn modelId="{8591F7E5-9531-4589-BC89-090556F7974B}" type="presParOf" srcId="{1791BFBC-ECD2-45F6-AD9B-4E4AB4FB8DBD}" destId="{322C95F6-023D-4AAF-8037-5DBCFEE5809F}" srcOrd="0" destOrd="0" presId="urn:microsoft.com/office/officeart/2005/8/layout/vList5"/>
    <dgm:cxn modelId="{D2F98296-7BA4-4B89-9B2B-ACB1986101F5}" type="presParOf" srcId="{1791BFBC-ECD2-45F6-AD9B-4E4AB4FB8DBD}" destId="{2C7F0EE1-FEC6-42EA-8375-3F5E368AC6F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4464B-35A9-48AF-BF17-BA7C96B127C0}">
      <dsp:nvSpPr>
        <dsp:cNvPr id="0" name=""/>
        <dsp:cNvSpPr/>
      </dsp:nvSpPr>
      <dsp:spPr>
        <a:xfrm rot="5400000">
          <a:off x="4361936" y="-1519702"/>
          <a:ext cx="1754730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kern="12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L’atleta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L’istruttore</a:t>
          </a:r>
          <a:endParaRPr lang="it-IT" sz="1600" kern="12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L’allenatore</a:t>
          </a:r>
          <a:endParaRPr lang="it-IT" sz="1600" kern="12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tecnico</a:t>
          </a:r>
          <a:endParaRPr lang="it-IT" sz="1600" kern="1200" dirty="0">
            <a:solidFill>
              <a:srgbClr val="002060"/>
            </a:solidFill>
            <a:latin typeface="Calibri" panose="020F0502020204030204" pitchFamily="34" charset="0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di gara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Direttore sportivo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>
              <a:solidFill>
                <a:srgbClr val="002060"/>
              </a:solidFill>
              <a:latin typeface="Calibri" panose="020F0502020204030204" pitchFamily="34" charset="0"/>
              <a:cs typeface="+mn-cs"/>
            </a:rPr>
            <a:t>Il Tecnico di gara</a:t>
          </a:r>
        </a:p>
      </dsp:txBody>
      <dsp:txXfrm rot="-5400000">
        <a:off x="2773748" y="154145"/>
        <a:ext cx="4845448" cy="1583412"/>
      </dsp:txXfrm>
    </dsp:sp>
    <dsp:sp modelId="{C68107E0-F229-4C0B-84BD-C71CE58CF447}">
      <dsp:nvSpPr>
        <dsp:cNvPr id="0" name=""/>
        <dsp:cNvSpPr/>
      </dsp:nvSpPr>
      <dsp:spPr>
        <a:xfrm>
          <a:off x="0" y="47"/>
          <a:ext cx="2773748" cy="1891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latin typeface="Calibri" panose="020F0502020204030204" pitchFamily="34" charset="0"/>
              <a:cs typeface="Calibri" panose="020F0502020204030204" pitchFamily="34" charset="0"/>
            </a:rPr>
            <a:t>Chi è?</a:t>
          </a:r>
        </a:p>
      </dsp:txBody>
      <dsp:txXfrm>
        <a:off x="92341" y="92388"/>
        <a:ext cx="2589066" cy="1706925"/>
      </dsp:txXfrm>
    </dsp:sp>
    <dsp:sp modelId="{B5B3564B-1732-4336-8473-723591E34460}">
      <dsp:nvSpPr>
        <dsp:cNvPr id="0" name=""/>
        <dsp:cNvSpPr/>
      </dsp:nvSpPr>
      <dsp:spPr>
        <a:xfrm rot="5400000">
          <a:off x="4361762" y="466485"/>
          <a:ext cx="1755078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kern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Associazioni sportive dilettantistiche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kern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Società sportive dilettantistiche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b="1" kern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Associazioni benemerite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kern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Federazioni sportive Nazionali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600" kern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rPr>
            <a:t>Enti di promozione sportiva riconosciute dal Coni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it-IT" sz="1600" kern="1200" dirty="0"/>
        </a:p>
      </dsp:txBody>
      <dsp:txXfrm rot="-5400000">
        <a:off x="2773748" y="2140175"/>
        <a:ext cx="4845431" cy="1583726"/>
      </dsp:txXfrm>
    </dsp:sp>
    <dsp:sp modelId="{6400C6D7-1927-4DC0-B804-11F76AB9516E}">
      <dsp:nvSpPr>
        <dsp:cNvPr id="0" name=""/>
        <dsp:cNvSpPr/>
      </dsp:nvSpPr>
      <dsp:spPr>
        <a:xfrm>
          <a:off x="0" y="1986235"/>
          <a:ext cx="2773748" cy="1891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>
              <a:latin typeface="Calibri" panose="020F0502020204030204" pitchFamily="34" charset="0"/>
              <a:cs typeface="Calibri" panose="020F0502020204030204" pitchFamily="34" charset="0"/>
            </a:rPr>
            <a:t>A chi presta il suo lavoro?</a:t>
          </a:r>
        </a:p>
      </dsp:txBody>
      <dsp:txXfrm>
        <a:off x="92341" y="2078576"/>
        <a:ext cx="2589066" cy="1706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B39C7-F2BB-4F04-8466-2514DFE7FA7D}">
      <dsp:nvSpPr>
        <dsp:cNvPr id="0" name=""/>
        <dsp:cNvSpPr/>
      </dsp:nvSpPr>
      <dsp:spPr>
        <a:xfrm>
          <a:off x="4759423" y="1615665"/>
          <a:ext cx="3311088" cy="574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325"/>
              </a:lnTo>
              <a:lnTo>
                <a:pt x="3311088" y="287325"/>
              </a:lnTo>
              <a:lnTo>
                <a:pt x="3311088" y="5746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FFCA4-CED5-4FF0-ABDF-84913E01547B}">
      <dsp:nvSpPr>
        <dsp:cNvPr id="0" name=""/>
        <dsp:cNvSpPr/>
      </dsp:nvSpPr>
      <dsp:spPr>
        <a:xfrm>
          <a:off x="1490052" y="1615665"/>
          <a:ext cx="3269371" cy="544974"/>
        </a:xfrm>
        <a:custGeom>
          <a:avLst/>
          <a:gdLst/>
          <a:ahLst/>
          <a:cxnLst/>
          <a:rect l="0" t="0" r="0" b="0"/>
          <a:pathLst>
            <a:path>
              <a:moveTo>
                <a:pt x="3269371" y="0"/>
              </a:moveTo>
              <a:lnTo>
                <a:pt x="3269371" y="257649"/>
              </a:lnTo>
              <a:lnTo>
                <a:pt x="0" y="257649"/>
              </a:lnTo>
              <a:lnTo>
                <a:pt x="0" y="544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719E3-DC6A-4AC8-A0CB-0852D4B3D395}">
      <dsp:nvSpPr>
        <dsp:cNvPr id="0" name=""/>
        <dsp:cNvSpPr/>
      </dsp:nvSpPr>
      <dsp:spPr>
        <a:xfrm>
          <a:off x="4708162" y="1615665"/>
          <a:ext cx="91440" cy="544974"/>
        </a:xfrm>
        <a:custGeom>
          <a:avLst/>
          <a:gdLst/>
          <a:ahLst/>
          <a:cxnLst/>
          <a:rect l="0" t="0" r="0" b="0"/>
          <a:pathLst>
            <a:path>
              <a:moveTo>
                <a:pt x="51261" y="0"/>
              </a:moveTo>
              <a:lnTo>
                <a:pt x="51261" y="257649"/>
              </a:lnTo>
              <a:lnTo>
                <a:pt x="45720" y="257649"/>
              </a:lnTo>
              <a:lnTo>
                <a:pt x="45720" y="544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87622-7F23-4E70-99C7-AD1CAD6F6862}">
      <dsp:nvSpPr>
        <dsp:cNvPr id="0" name=""/>
        <dsp:cNvSpPr/>
      </dsp:nvSpPr>
      <dsp:spPr>
        <a:xfrm>
          <a:off x="3391205" y="247446"/>
          <a:ext cx="2736436" cy="136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3 tipologie</a:t>
          </a:r>
        </a:p>
      </dsp:txBody>
      <dsp:txXfrm>
        <a:off x="3391205" y="247446"/>
        <a:ext cx="2736436" cy="1368218"/>
      </dsp:txXfrm>
    </dsp:sp>
    <dsp:sp modelId="{18BC8609-528B-48D3-8F6C-CFDF8CD460E5}">
      <dsp:nvSpPr>
        <dsp:cNvPr id="0" name=""/>
        <dsp:cNvSpPr/>
      </dsp:nvSpPr>
      <dsp:spPr>
        <a:xfrm>
          <a:off x="3385664" y="2160640"/>
          <a:ext cx="2736436" cy="136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   Lavoratore subordinato</a:t>
          </a:r>
          <a:r>
            <a:rPr lang="it-IT" sz="2800" kern="1200" dirty="0"/>
            <a:t>	</a:t>
          </a:r>
        </a:p>
      </dsp:txBody>
      <dsp:txXfrm>
        <a:off x="3385664" y="2160640"/>
        <a:ext cx="2736436" cy="1368218"/>
      </dsp:txXfrm>
    </dsp:sp>
    <dsp:sp modelId="{2B58C9FB-299F-491E-9A6F-097EAAA219F9}">
      <dsp:nvSpPr>
        <dsp:cNvPr id="0" name=""/>
        <dsp:cNvSpPr/>
      </dsp:nvSpPr>
      <dsp:spPr>
        <a:xfrm>
          <a:off x="121834" y="2160640"/>
          <a:ext cx="2736436" cy="136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      </a:t>
          </a:r>
          <a:r>
            <a:rPr lang="it-IT" sz="2000" kern="1200" dirty="0" err="1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Co.Co.Co.</a:t>
          </a: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	</a:t>
          </a:r>
        </a:p>
      </dsp:txBody>
      <dsp:txXfrm>
        <a:off x="121834" y="2160640"/>
        <a:ext cx="2736436" cy="1368218"/>
      </dsp:txXfrm>
    </dsp:sp>
    <dsp:sp modelId="{3106738F-3E56-46F7-9E5F-7E6B8D600A30}">
      <dsp:nvSpPr>
        <dsp:cNvPr id="0" name=""/>
        <dsp:cNvSpPr/>
      </dsp:nvSpPr>
      <dsp:spPr>
        <a:xfrm>
          <a:off x="6623662" y="2190316"/>
          <a:ext cx="2893699" cy="136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ptos Display" panose="020B0004020202020204" pitchFamily="34" charset="0"/>
            </a:rPr>
            <a:t>Lavoratore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ptos Display" panose="020B0004020202020204" pitchFamily="34" charset="0"/>
            </a:rPr>
            <a:t> autonomo (</a:t>
          </a:r>
          <a:r>
            <a:rPr lang="it-IT" sz="2000" kern="1200" dirty="0" err="1">
              <a:latin typeface="Aptos Display" panose="020B0004020202020204" pitchFamily="34" charset="0"/>
            </a:rPr>
            <a:t>P.Iva</a:t>
          </a:r>
          <a:r>
            <a:rPr lang="it-IT" sz="2000" kern="1200" dirty="0">
              <a:latin typeface="Aptos Display" panose="020B0004020202020204" pitchFamily="34" charset="0"/>
            </a:rPr>
            <a:t>)</a:t>
          </a:r>
        </a:p>
      </dsp:txBody>
      <dsp:txXfrm>
        <a:off x="6623662" y="2190316"/>
        <a:ext cx="2893699" cy="1368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34CE2-A511-4483-9B11-D4B39BA5DE4B}">
      <dsp:nvSpPr>
        <dsp:cNvPr id="0" name=""/>
        <dsp:cNvSpPr/>
      </dsp:nvSpPr>
      <dsp:spPr>
        <a:xfrm>
          <a:off x="4361570" y="1548470"/>
          <a:ext cx="4417005" cy="140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253"/>
              </a:lnTo>
              <a:lnTo>
                <a:pt x="4417005" y="837253"/>
              </a:lnTo>
              <a:lnTo>
                <a:pt x="4417005" y="14037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E273B-6CD4-40A2-A0E3-008E39FD0290}">
      <dsp:nvSpPr>
        <dsp:cNvPr id="0" name=""/>
        <dsp:cNvSpPr/>
      </dsp:nvSpPr>
      <dsp:spPr>
        <a:xfrm>
          <a:off x="1540890" y="1548470"/>
          <a:ext cx="2820679" cy="1757697"/>
        </a:xfrm>
        <a:custGeom>
          <a:avLst/>
          <a:gdLst/>
          <a:ahLst/>
          <a:cxnLst/>
          <a:rect l="0" t="0" r="0" b="0"/>
          <a:pathLst>
            <a:path>
              <a:moveTo>
                <a:pt x="2820679" y="0"/>
              </a:moveTo>
              <a:lnTo>
                <a:pt x="2820679" y="1191204"/>
              </a:lnTo>
              <a:lnTo>
                <a:pt x="0" y="1191204"/>
              </a:lnTo>
              <a:lnTo>
                <a:pt x="0" y="1757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F0B38-A963-43DF-BFC6-2CCBF30EF6B8}">
      <dsp:nvSpPr>
        <dsp:cNvPr id="0" name=""/>
        <dsp:cNvSpPr/>
      </dsp:nvSpPr>
      <dsp:spPr>
        <a:xfrm>
          <a:off x="4361570" y="1548470"/>
          <a:ext cx="578363" cy="161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303"/>
              </a:lnTo>
              <a:lnTo>
                <a:pt x="578363" y="1053303"/>
              </a:lnTo>
              <a:lnTo>
                <a:pt x="578363" y="1619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F2E8D-351E-4169-9C91-4DE3F25A54C8}">
      <dsp:nvSpPr>
        <dsp:cNvPr id="0" name=""/>
        <dsp:cNvSpPr/>
      </dsp:nvSpPr>
      <dsp:spPr>
        <a:xfrm>
          <a:off x="2200693" y="0"/>
          <a:ext cx="4321753" cy="1548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Caratteristiche</a:t>
          </a:r>
          <a:endParaRPr lang="it-IT" sz="2200" i="1" kern="1200" dirty="0">
            <a:solidFill>
              <a:prstClr val="white"/>
            </a:solidFill>
            <a:latin typeface="Aptos Display" panose="020B0004020202020204" pitchFamily="34" charset="0"/>
            <a:ea typeface="+mn-ea"/>
            <a:cs typeface="+mn-cs"/>
          </a:endParaRPr>
        </a:p>
      </dsp:txBody>
      <dsp:txXfrm>
        <a:off x="2200693" y="0"/>
        <a:ext cx="4321753" cy="1548470"/>
      </dsp:txXfrm>
    </dsp:sp>
    <dsp:sp modelId="{461C69D8-C626-45EF-9F5B-44CFA303A19B}">
      <dsp:nvSpPr>
        <dsp:cNvPr id="0" name=""/>
        <dsp:cNvSpPr/>
      </dsp:nvSpPr>
      <dsp:spPr>
        <a:xfrm>
          <a:off x="3830226" y="3168267"/>
          <a:ext cx="2219414" cy="1439999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No vincoli subordinazione (potere esecutivo, disciplinare…)</a:t>
          </a:r>
        </a:p>
      </dsp:txBody>
      <dsp:txXfrm>
        <a:off x="3830226" y="3168267"/>
        <a:ext cx="2219414" cy="1439999"/>
      </dsp:txXfrm>
    </dsp:sp>
    <dsp:sp modelId="{BC74FEE0-B294-4C22-801D-EBEB1D0BA3E6}">
      <dsp:nvSpPr>
        <dsp:cNvPr id="0" name=""/>
        <dsp:cNvSpPr/>
      </dsp:nvSpPr>
      <dsp:spPr>
        <a:xfrm>
          <a:off x="13245" y="3306167"/>
          <a:ext cx="3055289" cy="1154972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Rapporto tra Collaboratore e Committente</a:t>
          </a:r>
        </a:p>
      </dsp:txBody>
      <dsp:txXfrm>
        <a:off x="13245" y="3306167"/>
        <a:ext cx="3055289" cy="1154972"/>
      </dsp:txXfrm>
    </dsp:sp>
    <dsp:sp modelId="{6DF5045B-0E02-47EB-9545-125761461954}">
      <dsp:nvSpPr>
        <dsp:cNvPr id="0" name=""/>
        <dsp:cNvSpPr/>
      </dsp:nvSpPr>
      <dsp:spPr>
        <a:xfrm>
          <a:off x="6854547" y="2952217"/>
          <a:ext cx="3848056" cy="1726429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Calibri" panose="020F0502020204030204" pitchFamily="34" charset="0"/>
              <a:cs typeface="Calibri" panose="020F0502020204030204" pitchFamily="34" charset="0"/>
            </a:rPr>
            <a:t>Circolare n.2/2023 Ispettorato del Lavoro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Calibri" panose="020F0502020204030204" pitchFamily="34" charset="0"/>
              <a:cs typeface="Calibri" panose="020F0502020204030204" pitchFamily="34" charset="0"/>
            </a:rPr>
            <a:t>- riferimento 24 ore settimanali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Calibri" panose="020F0502020204030204" pitchFamily="34" charset="0"/>
              <a:cs typeface="Calibri" panose="020F0502020204030204" pitchFamily="34" charset="0"/>
            </a:rPr>
            <a:t>- coordinazione delle prestazioni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Calibri" panose="020F0502020204030204" pitchFamily="34" charset="0"/>
              <a:cs typeface="Calibri" panose="020F0502020204030204" pitchFamily="34" charset="0"/>
            </a:rPr>
            <a:t>sotto il profilo tecnico-sportivo</a:t>
          </a:r>
        </a:p>
      </dsp:txBody>
      <dsp:txXfrm>
        <a:off x="6854547" y="2952217"/>
        <a:ext cx="3848056" cy="17264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092C6-831C-46B2-AAEF-1087B4AE40E1}">
      <dsp:nvSpPr>
        <dsp:cNvPr id="0" name=""/>
        <dsp:cNvSpPr/>
      </dsp:nvSpPr>
      <dsp:spPr>
        <a:xfrm>
          <a:off x="0" y="636504"/>
          <a:ext cx="9577063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2315A-94BB-4CE0-A6A6-2A044542D531}">
      <dsp:nvSpPr>
        <dsp:cNvPr id="0" name=""/>
        <dsp:cNvSpPr/>
      </dsp:nvSpPr>
      <dsp:spPr>
        <a:xfrm>
          <a:off x="478853" y="1824"/>
          <a:ext cx="6703944" cy="126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393" tIns="0" rIns="253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Denuncia rapporto al RAS</a:t>
          </a:r>
        </a:p>
      </dsp:txBody>
      <dsp:txXfrm>
        <a:off x="540818" y="63789"/>
        <a:ext cx="6580014" cy="1145430"/>
      </dsp:txXfrm>
    </dsp:sp>
    <dsp:sp modelId="{243A5C91-C537-4957-BC62-1F09AA89B01E}">
      <dsp:nvSpPr>
        <dsp:cNvPr id="0" name=""/>
        <dsp:cNvSpPr/>
      </dsp:nvSpPr>
      <dsp:spPr>
        <a:xfrm>
          <a:off x="0" y="2586984"/>
          <a:ext cx="9577063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9BE65-A541-47AC-97B5-4185DE4BA6F7}">
      <dsp:nvSpPr>
        <dsp:cNvPr id="0" name=""/>
        <dsp:cNvSpPr/>
      </dsp:nvSpPr>
      <dsp:spPr>
        <a:xfrm>
          <a:off x="478853" y="1952304"/>
          <a:ext cx="6703944" cy="126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393" tIns="0" rIns="253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Obbligo certificazione compenso attraverso modello di autodichiarazione</a:t>
          </a:r>
        </a:p>
      </dsp:txBody>
      <dsp:txXfrm>
        <a:off x="540818" y="2014269"/>
        <a:ext cx="6580014" cy="11454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E273B-6CD4-40A2-A0E3-008E39FD0290}">
      <dsp:nvSpPr>
        <dsp:cNvPr id="0" name=""/>
        <dsp:cNvSpPr/>
      </dsp:nvSpPr>
      <dsp:spPr>
        <a:xfrm>
          <a:off x="2679864" y="2025755"/>
          <a:ext cx="2175543" cy="1214503"/>
        </a:xfrm>
        <a:custGeom>
          <a:avLst/>
          <a:gdLst/>
          <a:ahLst/>
          <a:cxnLst/>
          <a:rect l="0" t="0" r="0" b="0"/>
          <a:pathLst>
            <a:path>
              <a:moveTo>
                <a:pt x="2175543" y="0"/>
              </a:moveTo>
              <a:lnTo>
                <a:pt x="2175543" y="656856"/>
              </a:lnTo>
              <a:lnTo>
                <a:pt x="0" y="656856"/>
              </a:lnTo>
              <a:lnTo>
                <a:pt x="0" y="12145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F0B38-A963-43DF-BFC6-2CCBF30EF6B8}">
      <dsp:nvSpPr>
        <dsp:cNvPr id="0" name=""/>
        <dsp:cNvSpPr/>
      </dsp:nvSpPr>
      <dsp:spPr>
        <a:xfrm>
          <a:off x="4855408" y="2025755"/>
          <a:ext cx="3452981" cy="926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817"/>
              </a:lnTo>
              <a:lnTo>
                <a:pt x="3452981" y="368817"/>
              </a:lnTo>
              <a:lnTo>
                <a:pt x="3452981" y="9264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F2E8D-351E-4169-9C91-4DE3F25A54C8}">
      <dsp:nvSpPr>
        <dsp:cNvPr id="0" name=""/>
        <dsp:cNvSpPr/>
      </dsp:nvSpPr>
      <dsp:spPr>
        <a:xfrm>
          <a:off x="2199942" y="81184"/>
          <a:ext cx="5310931" cy="1944571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i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Caratteristiche</a:t>
          </a:r>
          <a:endParaRPr lang="it-IT" sz="1700" b="1" i="1" kern="1200" dirty="0">
            <a:solidFill>
              <a:prstClr val="white"/>
            </a:solidFill>
            <a:latin typeface="Aptos Display" panose="020B0004020202020204" pitchFamily="34" charset="0"/>
            <a:ea typeface="+mn-ea"/>
            <a:cs typeface="+mn-cs"/>
          </a:endParaRPr>
        </a:p>
      </dsp:txBody>
      <dsp:txXfrm>
        <a:off x="2199942" y="81184"/>
        <a:ext cx="5310931" cy="1944571"/>
      </dsp:txXfrm>
    </dsp:sp>
    <dsp:sp modelId="{461C69D8-C626-45EF-9F5B-44CFA303A19B}">
      <dsp:nvSpPr>
        <dsp:cNvPr id="0" name=""/>
        <dsp:cNvSpPr/>
      </dsp:nvSpPr>
      <dsp:spPr>
        <a:xfrm>
          <a:off x="6206456" y="2952220"/>
          <a:ext cx="4203867" cy="1464436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SI</a:t>
          </a: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vincolo di subordinazione: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direttivo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esecutivo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- potere disciplinare</a:t>
          </a:r>
        </a:p>
      </dsp:txBody>
      <dsp:txXfrm>
        <a:off x="6206456" y="2952220"/>
        <a:ext cx="4203867" cy="1464436"/>
      </dsp:txXfrm>
    </dsp:sp>
    <dsp:sp modelId="{BC74FEE0-B294-4C22-801D-EBEB1D0BA3E6}">
      <dsp:nvSpPr>
        <dsp:cNvPr id="0" name=""/>
        <dsp:cNvSpPr/>
      </dsp:nvSpPr>
      <dsp:spPr>
        <a:xfrm>
          <a:off x="589880" y="3240259"/>
          <a:ext cx="4179968" cy="1114897"/>
        </a:xfrm>
        <a:prstGeom prst="rect">
          <a:avLst/>
        </a:prstGeom>
        <a:solidFill>
          <a:srgbClr val="1F3864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Rapporto tra Datore di Lavoro e Lavoratore dipendente</a:t>
          </a:r>
        </a:p>
      </dsp:txBody>
      <dsp:txXfrm>
        <a:off x="589880" y="3240259"/>
        <a:ext cx="4179968" cy="11148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092C6-831C-46B2-AAEF-1087B4AE40E1}">
      <dsp:nvSpPr>
        <dsp:cNvPr id="0" name=""/>
        <dsp:cNvSpPr/>
      </dsp:nvSpPr>
      <dsp:spPr>
        <a:xfrm>
          <a:off x="0" y="515030"/>
          <a:ext cx="1031093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2315A-94BB-4CE0-A6A6-2A044542D531}">
      <dsp:nvSpPr>
        <dsp:cNvPr id="0" name=""/>
        <dsp:cNvSpPr/>
      </dsp:nvSpPr>
      <dsp:spPr>
        <a:xfrm>
          <a:off x="515546" y="57470"/>
          <a:ext cx="7217655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810" tIns="0" rIns="27281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Denuncia rapporto al Centro per l’impiego</a:t>
          </a:r>
        </a:p>
      </dsp:txBody>
      <dsp:txXfrm>
        <a:off x="560218" y="102142"/>
        <a:ext cx="7128311" cy="825776"/>
      </dsp:txXfrm>
    </dsp:sp>
    <dsp:sp modelId="{243A5C91-C537-4957-BC62-1F09AA89B01E}">
      <dsp:nvSpPr>
        <dsp:cNvPr id="0" name=""/>
        <dsp:cNvSpPr/>
      </dsp:nvSpPr>
      <dsp:spPr>
        <a:xfrm>
          <a:off x="0" y="1921190"/>
          <a:ext cx="1031093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9BE65-A541-47AC-97B5-4185DE4BA6F7}">
      <dsp:nvSpPr>
        <dsp:cNvPr id="0" name=""/>
        <dsp:cNvSpPr/>
      </dsp:nvSpPr>
      <dsp:spPr>
        <a:xfrm>
          <a:off x="515546" y="1463630"/>
          <a:ext cx="7217655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810" tIns="0" rIns="27281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Iscrizione Enti Inps ed Inail</a:t>
          </a:r>
        </a:p>
      </dsp:txBody>
      <dsp:txXfrm>
        <a:off x="560218" y="1508302"/>
        <a:ext cx="7128311" cy="825776"/>
      </dsp:txXfrm>
    </dsp:sp>
    <dsp:sp modelId="{F55D7920-CF61-4807-B66C-F072F97C1BE3}">
      <dsp:nvSpPr>
        <dsp:cNvPr id="0" name=""/>
        <dsp:cNvSpPr/>
      </dsp:nvSpPr>
      <dsp:spPr>
        <a:xfrm>
          <a:off x="0" y="3327351"/>
          <a:ext cx="1031093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CFFBC-66F3-4FAD-B686-112C53E2F4CD}">
      <dsp:nvSpPr>
        <dsp:cNvPr id="0" name=""/>
        <dsp:cNvSpPr/>
      </dsp:nvSpPr>
      <dsp:spPr>
        <a:xfrm>
          <a:off x="515546" y="2869790"/>
          <a:ext cx="7217655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810" tIns="0" rIns="27281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Iscrizione al </a:t>
          </a:r>
          <a:r>
            <a:rPr lang="it-IT" sz="2000" kern="1200" dirty="0" err="1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LuL</a:t>
          </a:r>
          <a:r>
            <a:rPr lang="it-IT" sz="2000" kern="1200" dirty="0">
              <a:solidFill>
                <a:prstClr val="white"/>
              </a:solidFill>
              <a:latin typeface="Aptos Display" panose="020B0004020202020204" pitchFamily="34" charset="0"/>
              <a:ea typeface="+mn-ea"/>
              <a:cs typeface="+mn-cs"/>
            </a:rPr>
            <a:t> (elaborazione cedolino paga)</a:t>
          </a:r>
        </a:p>
      </dsp:txBody>
      <dsp:txXfrm>
        <a:off x="560218" y="2914462"/>
        <a:ext cx="7128311" cy="8257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33DCA-D579-4D98-AD86-5A87BC5DEE9D}">
      <dsp:nvSpPr>
        <dsp:cNvPr id="0" name=""/>
        <dsp:cNvSpPr/>
      </dsp:nvSpPr>
      <dsp:spPr>
        <a:xfrm rot="5400000">
          <a:off x="7167766" y="-2965953"/>
          <a:ext cx="1039615" cy="7235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Esenzione Irpef	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Esenzione contributi Inps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Esonero Inail</a:t>
          </a:r>
        </a:p>
      </dsp:txBody>
      <dsp:txXfrm rot="-5400000">
        <a:off x="4069892" y="182671"/>
        <a:ext cx="7184613" cy="938115"/>
      </dsp:txXfrm>
    </dsp:sp>
    <dsp:sp modelId="{81EF2467-DE11-44CC-988B-CC099434E84E}">
      <dsp:nvSpPr>
        <dsp:cNvPr id="0" name=""/>
        <dsp:cNvSpPr/>
      </dsp:nvSpPr>
      <dsp:spPr>
        <a:xfrm>
          <a:off x="0" y="1968"/>
          <a:ext cx="4069892" cy="1299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Fino a 5000,00 euro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nell’anno solare</a:t>
          </a:r>
        </a:p>
      </dsp:txBody>
      <dsp:txXfrm>
        <a:off x="63437" y="65405"/>
        <a:ext cx="3943018" cy="1172645"/>
      </dsp:txXfrm>
    </dsp:sp>
    <dsp:sp modelId="{EF1599DB-ABE2-4FCF-A828-A2BF86B33631}">
      <dsp:nvSpPr>
        <dsp:cNvPr id="0" name=""/>
        <dsp:cNvSpPr/>
      </dsp:nvSpPr>
      <dsp:spPr>
        <a:xfrm rot="5400000">
          <a:off x="7167766" y="-1601458"/>
          <a:ext cx="1039615" cy="7235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Esenzione Irpef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Contribuzione obbligatoria Inps calcolato sul 50% dell’imponibile eccedente i 5.000 euro (fino al 31/12/2027)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Esonero Inail </a:t>
          </a:r>
        </a:p>
      </dsp:txBody>
      <dsp:txXfrm rot="-5400000">
        <a:off x="4069892" y="1547166"/>
        <a:ext cx="7184613" cy="938115"/>
      </dsp:txXfrm>
    </dsp:sp>
    <dsp:sp modelId="{D9E139DF-AB6E-4B58-A066-5AEB1E9859D8}">
      <dsp:nvSpPr>
        <dsp:cNvPr id="0" name=""/>
        <dsp:cNvSpPr/>
      </dsp:nvSpPr>
      <dsp:spPr>
        <a:xfrm>
          <a:off x="0" y="1366463"/>
          <a:ext cx="4069892" cy="1299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Compensi lordi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tra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5.000,00-15.000,00 euro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Nell’anno solare</a:t>
          </a:r>
        </a:p>
      </dsp:txBody>
      <dsp:txXfrm>
        <a:off x="63437" y="1429900"/>
        <a:ext cx="3943018" cy="1172645"/>
      </dsp:txXfrm>
    </dsp:sp>
    <dsp:sp modelId="{2C7F0EE1-FEC6-42EA-8375-3F5E368AC6F9}">
      <dsp:nvSpPr>
        <dsp:cNvPr id="0" name=""/>
        <dsp:cNvSpPr/>
      </dsp:nvSpPr>
      <dsp:spPr>
        <a:xfrm rot="5400000">
          <a:off x="7167766" y="-236963"/>
          <a:ext cx="1039615" cy="7235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Applicazione aliquote Irpef calcolata sul 50% dell’imponibile eccedente i 5.000 euro (fino al 31/12/2027)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Contribuzione obbligatoria Inps calcolato sul 50% dell’imponibile eccedente i 5.000 euro (fino al 31/12/2027)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Esonero Inail </a:t>
          </a:r>
        </a:p>
      </dsp:txBody>
      <dsp:txXfrm rot="-5400000">
        <a:off x="4069892" y="2911661"/>
        <a:ext cx="7184613" cy="938115"/>
      </dsp:txXfrm>
    </dsp:sp>
    <dsp:sp modelId="{322C95F6-023D-4AAF-8037-5DBCFEE5809F}">
      <dsp:nvSpPr>
        <dsp:cNvPr id="0" name=""/>
        <dsp:cNvSpPr/>
      </dsp:nvSpPr>
      <dsp:spPr>
        <a:xfrm>
          <a:off x="0" y="2730958"/>
          <a:ext cx="4069892" cy="1299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Compensi lordi oltre i 15.000,00 euro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nell’anno solare</a:t>
          </a:r>
        </a:p>
      </dsp:txBody>
      <dsp:txXfrm>
        <a:off x="63437" y="2794395"/>
        <a:ext cx="3943018" cy="1172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0225" y="0"/>
            <a:ext cx="42941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3188"/>
            <a:ext cx="4292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0225" y="6453188"/>
            <a:ext cx="42941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00888DC-1C9B-422C-AA51-894C4661CF6C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1631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941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9225" y="509588"/>
            <a:ext cx="452755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8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3227388"/>
            <a:ext cx="79248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188"/>
            <a:ext cx="4292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208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453188"/>
            <a:ext cx="42941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53833A-BD43-4E8C-9D07-CB1B93D43209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917934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/>
          </p:cNvSpPr>
          <p:nvPr userDrawn="1"/>
        </p:nvSpPr>
        <p:spPr bwMode="auto">
          <a:xfrm flipH="1" flipV="1">
            <a:off x="2999651" y="3409638"/>
            <a:ext cx="9220075" cy="1675546"/>
          </a:xfrm>
          <a:prstGeom prst="rect">
            <a:avLst/>
          </a:prstGeom>
          <a:solidFill>
            <a:schemeClr val="bg2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Rettangolo 14"/>
          <p:cNvSpPr>
            <a:spLocks/>
          </p:cNvSpPr>
          <p:nvPr userDrawn="1"/>
        </p:nvSpPr>
        <p:spPr bwMode="auto">
          <a:xfrm>
            <a:off x="24168" y="1176860"/>
            <a:ext cx="10352529" cy="1676076"/>
          </a:xfrm>
          <a:prstGeom prst="rect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" name="Figura a mano libera 3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5" name="Figura a mano libera 19"/>
          <p:cNvSpPr>
            <a:spLocks/>
          </p:cNvSpPr>
          <p:nvPr/>
        </p:nvSpPr>
        <p:spPr bwMode="auto">
          <a:xfrm>
            <a:off x="647700" y="4806950"/>
            <a:ext cx="6866467" cy="2078038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6" name="Triangolo rettangolo 5"/>
          <p:cNvSpPr>
            <a:spLocks/>
          </p:cNvSpPr>
          <p:nvPr userDrawn="1"/>
        </p:nvSpPr>
        <p:spPr bwMode="auto">
          <a:xfrm>
            <a:off x="-8057" y="4479158"/>
            <a:ext cx="6329445" cy="240622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Figura a mano libera 7"/>
          <p:cNvSpPr>
            <a:spLocks/>
          </p:cNvSpPr>
          <p:nvPr userDrawn="1"/>
        </p:nvSpPr>
        <p:spPr bwMode="auto">
          <a:xfrm flipH="1" flipV="1">
            <a:off x="2446867" y="0"/>
            <a:ext cx="9745133" cy="908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10" name="Figura a mano libera 24"/>
          <p:cNvSpPr>
            <a:spLocks/>
          </p:cNvSpPr>
          <p:nvPr userDrawn="1"/>
        </p:nvSpPr>
        <p:spPr bwMode="auto">
          <a:xfrm flipH="1" flipV="1">
            <a:off x="4832352" y="0"/>
            <a:ext cx="7359649" cy="9080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-24680" y="1340768"/>
            <a:ext cx="10401377" cy="1368152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1" name="Segnaposto data 9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755E29BD-9260-43FA-815D-DF3B320A59F7}" type="datetime1">
              <a:rPr lang="it-IT"/>
              <a:pPr>
                <a:defRPr/>
              </a:pPr>
              <a:t>28/10/2023</a:t>
            </a:fld>
            <a:endParaRPr lang="it-IT" dirty="0"/>
          </a:p>
        </p:txBody>
      </p:sp>
      <p:sp>
        <p:nvSpPr>
          <p:cNvPr id="14" name="Triangolo rettangolo 13"/>
          <p:cNvSpPr>
            <a:spLocks/>
          </p:cNvSpPr>
          <p:nvPr userDrawn="1"/>
        </p:nvSpPr>
        <p:spPr bwMode="auto">
          <a:xfrm rot="10800000">
            <a:off x="6384032" y="0"/>
            <a:ext cx="5807968" cy="916742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0540"/>
      </p:ext>
    </p:extLst>
  </p:cSld>
  <p:clrMapOvr>
    <a:masterClrMapping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5" name="Figura a mano libera 19"/>
          <p:cNvSpPr>
            <a:spLocks/>
          </p:cNvSpPr>
          <p:nvPr/>
        </p:nvSpPr>
        <p:spPr bwMode="auto">
          <a:xfrm>
            <a:off x="647700" y="4806950"/>
            <a:ext cx="6866467" cy="2078038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6" name="Triangolo rettangolo 5"/>
          <p:cNvSpPr>
            <a:spLocks/>
          </p:cNvSpPr>
          <p:nvPr userDrawn="1"/>
        </p:nvSpPr>
        <p:spPr bwMode="auto">
          <a:xfrm>
            <a:off x="-8057" y="4479158"/>
            <a:ext cx="6329445" cy="240622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Figura a mano libera 7"/>
          <p:cNvSpPr>
            <a:spLocks/>
          </p:cNvSpPr>
          <p:nvPr userDrawn="1"/>
        </p:nvSpPr>
        <p:spPr bwMode="auto">
          <a:xfrm flipH="1" flipV="1">
            <a:off x="2446867" y="0"/>
            <a:ext cx="9745133" cy="908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10" name="Figura a mano libera 24"/>
          <p:cNvSpPr>
            <a:spLocks/>
          </p:cNvSpPr>
          <p:nvPr userDrawn="1"/>
        </p:nvSpPr>
        <p:spPr bwMode="auto">
          <a:xfrm flipH="1" flipV="1">
            <a:off x="4832352" y="0"/>
            <a:ext cx="7359649" cy="9080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-168696" y="2013832"/>
            <a:ext cx="10401377" cy="14700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49513" name="Segnaposto testo 29"/>
          <p:cNvSpPr>
            <a:spLocks noGrp="1"/>
          </p:cNvSpPr>
          <p:nvPr>
            <p:ph type="subTitle" idx="1"/>
          </p:nvPr>
        </p:nvSpPr>
        <p:spPr>
          <a:xfrm>
            <a:off x="4492074" y="4123333"/>
            <a:ext cx="7649489" cy="664567"/>
          </a:xfrm>
        </p:spPr>
        <p:txBody>
          <a:bodyPr/>
          <a:lstStyle>
            <a:lvl1pPr marL="109538" indent="0" algn="ctr">
              <a:spcAft>
                <a:spcPts val="0"/>
              </a:spcAft>
              <a:buFont typeface="Wingdings 3" pitchFamily="18" charset="2"/>
              <a:buNone/>
              <a:defRPr smtClean="0"/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11" name="Segnaposto data 9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755E29BD-9260-43FA-815D-DF3B320A59F7}" type="datetime1">
              <a:rPr lang="it-IT"/>
              <a:pPr>
                <a:defRPr/>
              </a:pPr>
              <a:t>28/10/2023</a:t>
            </a:fld>
            <a:endParaRPr lang="it-IT" dirty="0"/>
          </a:p>
        </p:txBody>
      </p:sp>
      <p:sp>
        <p:nvSpPr>
          <p:cNvPr id="14" name="Triangolo rettangolo 13"/>
          <p:cNvSpPr>
            <a:spLocks/>
          </p:cNvSpPr>
          <p:nvPr userDrawn="1"/>
        </p:nvSpPr>
        <p:spPr bwMode="auto">
          <a:xfrm rot="10800000">
            <a:off x="6384032" y="0"/>
            <a:ext cx="5807968" cy="916742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81731"/>
      </p:ext>
    </p:extLst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4000"/>
              </a:lnSpc>
              <a:spcAft>
                <a:spcPts val="1000"/>
              </a:spcAft>
              <a:defRPr/>
            </a:lvl1pPr>
            <a:lvl2pPr>
              <a:lnSpc>
                <a:spcPct val="114000"/>
              </a:lnSpc>
              <a:spcAft>
                <a:spcPts val="1000"/>
              </a:spcAft>
              <a:defRPr/>
            </a:lvl2pPr>
            <a:lvl3pPr>
              <a:lnSpc>
                <a:spcPct val="114000"/>
              </a:lnSpc>
              <a:spcAft>
                <a:spcPts val="1000"/>
              </a:spcAft>
              <a:defRPr/>
            </a:lvl3pPr>
            <a:lvl4pPr>
              <a:lnSpc>
                <a:spcPct val="114000"/>
              </a:lnSpc>
              <a:spcAft>
                <a:spcPts val="1000"/>
              </a:spcAft>
              <a:defRPr/>
            </a:lvl4pPr>
            <a:lvl5pPr>
              <a:lnSpc>
                <a:spcPct val="114000"/>
              </a:lnSpc>
              <a:spcAft>
                <a:spcPts val="1000"/>
              </a:spcAft>
              <a:defRPr/>
            </a:lvl5pPr>
            <a:extLst/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137319"/>
            <a:ext cx="8496267" cy="1143000"/>
          </a:xfrm>
          <a:ln>
            <a:noFill/>
          </a:ln>
        </p:spPr>
        <p:txBody>
          <a:bodyPr rtlCol="0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2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525962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  <a:extLst/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Titolo 6"/>
          <p:cNvSpPr>
            <a:spLocks noGrp="1"/>
          </p:cNvSpPr>
          <p:nvPr>
            <p:ph type="title"/>
          </p:nvPr>
        </p:nvSpPr>
        <p:spPr>
          <a:xfrm>
            <a:off x="609600" y="116632"/>
            <a:ext cx="9326827" cy="1143000"/>
          </a:xfrm>
          <a:ln>
            <a:noFill/>
          </a:ln>
        </p:spPr>
        <p:txBody>
          <a:bodyPr rtlCol="0"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2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2">
              <a:lumMod val="75000"/>
              <a:alpha val="40000"/>
            </a:schemeClr>
          </a:soli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2">
                    <a:lumMod val="40000"/>
                    <a:lumOff val="60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647700" y="59515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15" name="Connettore 1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609600" y="127794"/>
            <a:ext cx="7886667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609600" y="1412776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  <a:endParaRPr lang="en-US" altLang="it-IT" dirty="0"/>
          </a:p>
        </p:txBody>
      </p:sp>
      <p:sp>
        <p:nvSpPr>
          <p:cNvPr id="1037" name="Line 15"/>
          <p:cNvSpPr>
            <a:spLocks noChangeShapeType="1"/>
          </p:cNvSpPr>
          <p:nvPr/>
        </p:nvSpPr>
        <p:spPr bwMode="auto">
          <a:xfrm flipV="1">
            <a:off x="-12316" y="1283594"/>
            <a:ext cx="8508583" cy="0"/>
          </a:xfrm>
          <a:prstGeom prst="line">
            <a:avLst/>
          </a:prstGeom>
          <a:noFill/>
          <a:ln w="53975">
            <a:solidFill>
              <a:schemeClr val="bg1">
                <a:lumMod val="8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17" name="Figura a mano libera 16"/>
          <p:cNvSpPr>
            <a:spLocks/>
          </p:cNvSpPr>
          <p:nvPr userDrawn="1"/>
        </p:nvSpPr>
        <p:spPr bwMode="auto">
          <a:xfrm flipH="1" flipV="1">
            <a:off x="9840384" y="1"/>
            <a:ext cx="2351616" cy="404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2">
              <a:lumMod val="75000"/>
              <a:alpha val="40000"/>
            </a:schemeClr>
          </a:soli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2">
                    <a:lumMod val="40000"/>
                    <a:lumOff val="60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1042" name="Figura a mano libera 18"/>
          <p:cNvSpPr>
            <a:spLocks/>
          </p:cNvSpPr>
          <p:nvPr userDrawn="1"/>
        </p:nvSpPr>
        <p:spPr bwMode="auto">
          <a:xfrm flipH="1" flipV="1">
            <a:off x="10416117" y="1"/>
            <a:ext cx="1775883" cy="404813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12" name="Triangolo rettangolo 11"/>
          <p:cNvSpPr>
            <a:spLocks/>
          </p:cNvSpPr>
          <p:nvPr userDrawn="1"/>
        </p:nvSpPr>
        <p:spPr bwMode="auto">
          <a:xfrm rot="10800000">
            <a:off x="10800523" y="1"/>
            <a:ext cx="1391477" cy="404813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926" y="394777"/>
            <a:ext cx="1244883" cy="816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684" y="332656"/>
            <a:ext cx="986374" cy="9863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5" r:id="rId3"/>
    <p:sldLayoutId id="2147484246" r:id="rId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3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70C0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Eurostile" pitchFamily="34" charset="0"/>
        </a:defRPr>
      </a:lvl9pPr>
      <a:extLst/>
    </p:titleStyle>
    <p:bodyStyle>
      <a:lvl1pPr marL="365125" indent="-255588" algn="just" rtl="0" eaLnBrk="0" fontAlgn="base" hangingPunct="0">
        <a:lnSpc>
          <a:spcPct val="114000"/>
        </a:lnSpc>
        <a:spcBef>
          <a:spcPts val="0"/>
        </a:spcBef>
        <a:spcAft>
          <a:spcPts val="100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18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1pPr>
      <a:lvl2pPr marL="620713" indent="-228600" algn="just" rtl="0" eaLnBrk="0" fontAlgn="base" hangingPunct="0">
        <a:lnSpc>
          <a:spcPct val="114000"/>
        </a:lnSpc>
        <a:spcBef>
          <a:spcPts val="0"/>
        </a:spcBef>
        <a:spcAft>
          <a:spcPts val="1000"/>
        </a:spcAft>
        <a:buClr>
          <a:schemeClr val="accent1"/>
        </a:buClr>
        <a:buFont typeface="Verdana" panose="020B0604030504040204" pitchFamily="34" charset="0"/>
        <a:buChar char="◦"/>
        <a:defRPr sz="18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2pPr>
      <a:lvl3pPr marL="858838" indent="-228600" algn="just" rtl="0" eaLnBrk="0" fontAlgn="base" hangingPunct="0">
        <a:lnSpc>
          <a:spcPct val="114000"/>
        </a:lnSpc>
        <a:spcBef>
          <a:spcPts val="0"/>
        </a:spcBef>
        <a:spcAft>
          <a:spcPts val="100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18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just" rtl="0" eaLnBrk="0" fontAlgn="base" hangingPunct="0">
        <a:lnSpc>
          <a:spcPct val="114000"/>
        </a:lnSpc>
        <a:spcBef>
          <a:spcPts val="0"/>
        </a:spcBef>
        <a:spcAft>
          <a:spcPts val="1000"/>
        </a:spcAft>
        <a:buClr>
          <a:schemeClr val="accent2"/>
        </a:buClr>
        <a:buFont typeface="Wingdings 2" panose="05020102010507070707" pitchFamily="18" charset="2"/>
        <a:buChar char=""/>
        <a:defRPr sz="18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just" rtl="0" eaLnBrk="0" fontAlgn="base" hangingPunct="0">
        <a:lnSpc>
          <a:spcPct val="114000"/>
        </a:lnSpc>
        <a:spcBef>
          <a:spcPts val="0"/>
        </a:spcBef>
        <a:spcAft>
          <a:spcPts val="1000"/>
        </a:spcAft>
        <a:buClr>
          <a:schemeClr val="accent2"/>
        </a:buClr>
        <a:buFont typeface="Wingdings 2" panose="05020102010507070707" pitchFamily="18" charset="2"/>
        <a:buChar char=""/>
        <a:defRPr sz="18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Art. 25 Dlgs. 36/2021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«nuovo» lavoratore sportivo 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A15754D5-0EAA-11E9-E6A6-EF0137655F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5662044"/>
              </p:ext>
            </p:extLst>
          </p:nvPr>
        </p:nvGraphicFramePr>
        <p:xfrm>
          <a:off x="2279576" y="2060849"/>
          <a:ext cx="7704856" cy="3877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97A44898-5231-0CEE-C2C1-124C30C4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Criticità amministrativo gestionale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AF15ECB-BCD6-598E-9837-7E8A9B0EA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133" y="2298358"/>
            <a:ext cx="676875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L’art.37 del </a:t>
            </a:r>
            <a:r>
              <a:rPr lang="it-IT" sz="22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</a:t>
            </a:r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36/2021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prevede che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l'attivita'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 carattere amministrativo-gestionale sia </a:t>
            </a:r>
            <a:r>
              <a:rPr lang="it-IT" altLang="it-IT" sz="2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riconosciuta se 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resa in favore delle società ed associazioni sportive dilettantistiche, delle Federazioni Sportive Nazionali, delle Discipline Sportive Associate e degli Enti di Promozione Sportiva riconosciuti dal CONI o dal CIP </a:t>
            </a:r>
          </a:p>
          <a:p>
            <a:endParaRPr lang="it-IT" altLang="it-IT" sz="2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si menzionano le Associazioni Benemerite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D810CF5-6382-7F35-550A-4140879DC5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2569138"/>
            <a:ext cx="1719723" cy="171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8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F9C62D4-6A54-8AD8-35BB-CDA1E094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/>
              <a:t>   Il volontario</a:t>
            </a:r>
          </a:p>
        </p:txBody>
      </p:sp>
      <p:sp>
        <p:nvSpPr>
          <p:cNvPr id="4" name="Segnaposto contenuto 1">
            <a:extLst>
              <a:ext uri="{FF2B5EF4-FFF2-40B4-BE49-F238E27FC236}">
                <a16:creationId xmlns:a16="http://schemas.microsoft.com/office/drawing/2014/main" id="{B58CD3B7-9DC2-60CF-314A-D1FB1C43C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6"/>
            <a:ext cx="10972800" cy="4166022"/>
          </a:xfrm>
        </p:spPr>
        <p:txBody>
          <a:bodyPr/>
          <a:lstStyle/>
          <a:p>
            <a:r>
              <a:rPr lang="it-IT" dirty="0"/>
              <a:t>I punti caratterizzanti della figura del volontario, in ambito sportivo sono i seguenti:</a:t>
            </a:r>
          </a:p>
          <a:p>
            <a:pPr lvl="1"/>
            <a:r>
              <a:rPr lang="it-IT" dirty="0"/>
              <a:t>il volontario è colui che </a:t>
            </a:r>
            <a:r>
              <a:rPr lang="it-IT" b="1" dirty="0"/>
              <a:t>presta gratuitamente la propria opera</a:t>
            </a:r>
            <a:r>
              <a:rPr lang="it-IT" dirty="0"/>
              <a:t>;</a:t>
            </a:r>
          </a:p>
          <a:p>
            <a:pPr lvl="1"/>
            <a:r>
              <a:rPr lang="it-IT" dirty="0"/>
              <a:t>il volontario </a:t>
            </a:r>
            <a:r>
              <a:rPr lang="it-IT" b="1" dirty="0"/>
              <a:t>non può essere remunerato </a:t>
            </a:r>
            <a:r>
              <a:rPr lang="it-IT" dirty="0"/>
              <a:t>in alcun modo e </a:t>
            </a:r>
            <a:r>
              <a:rPr lang="it-IT" b="1" dirty="0"/>
              <a:t>potrà beneficiare esclusivamente del rimborso delle eventuali spese vive sostenute</a:t>
            </a:r>
            <a:r>
              <a:rPr lang="it-IT" dirty="0"/>
              <a:t>;</a:t>
            </a:r>
          </a:p>
          <a:p>
            <a:pPr lvl="1"/>
            <a:r>
              <a:rPr lang="it-IT" dirty="0"/>
              <a:t>il volontario è incompatibile con qualunque altra forma di lavoro retribuito dal sodalizio sportivo;</a:t>
            </a:r>
          </a:p>
          <a:p>
            <a:pPr lvl="1"/>
            <a:r>
              <a:rPr lang="it-IT" dirty="0"/>
              <a:t>il volontario dovrà essere </a:t>
            </a:r>
            <a:r>
              <a:rPr lang="it-IT" b="1" dirty="0">
                <a:solidFill>
                  <a:srgbClr val="FF0000"/>
                </a:solidFill>
              </a:rPr>
              <a:t>assicurato per la responsabilità civile verso i terzi</a:t>
            </a:r>
            <a:r>
              <a:rPr lang="it-IT" dirty="0"/>
              <a:t>;</a:t>
            </a:r>
          </a:p>
          <a:p>
            <a:pPr lvl="1"/>
            <a:r>
              <a:rPr lang="it-IT" dirty="0"/>
              <a:t>il volontario </a:t>
            </a:r>
            <a:r>
              <a:rPr lang="it-IT" b="1" dirty="0"/>
              <a:t>non dovrà essere iscritto in un apposito registro</a:t>
            </a:r>
            <a:r>
              <a:rPr lang="it-IT" dirty="0"/>
              <a:t>, come invece previsto nel Terzo settore. </a:t>
            </a:r>
            <a:endParaRPr lang="it-IT" b="1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28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D4BA6C22-B854-41F4-BEBB-487CB0DF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rimborsi del volontario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21C7076-D1AC-53A8-E49B-62B0680C41C5}"/>
              </a:ext>
            </a:extLst>
          </p:cNvPr>
          <p:cNvSpPr/>
          <p:nvPr/>
        </p:nvSpPr>
        <p:spPr>
          <a:xfrm>
            <a:off x="1055440" y="2528900"/>
            <a:ext cx="4320479" cy="18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it-IT" b="1" u="sng" dirty="0">
                <a:latin typeface="Calibri" pitchFamily="34" charset="0"/>
                <a:cs typeface="Calibri" pitchFamily="34" charset="0"/>
              </a:rPr>
              <a:t>RIMBORSO A PIE’ DI LISTA</a:t>
            </a:r>
          </a:p>
          <a:p>
            <a:pPr algn="just">
              <a:spcAft>
                <a:spcPts val="600"/>
              </a:spcAft>
            </a:pPr>
            <a:r>
              <a:rPr lang="it-IT" dirty="0">
                <a:latin typeface="Calibri" pitchFamily="34" charset="0"/>
                <a:cs typeface="Calibri" pitchFamily="34" charset="0"/>
              </a:rPr>
              <a:t>Il volontario potrà beneficiare esclusivamente del rimborso delle eventuali spese vive sostenute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87183EC-642B-1835-23B8-D90CD6773730}"/>
              </a:ext>
            </a:extLst>
          </p:cNvPr>
          <p:cNvSpPr/>
          <p:nvPr/>
        </p:nvSpPr>
        <p:spPr>
          <a:xfrm>
            <a:off x="6023992" y="1700808"/>
            <a:ext cx="4320479" cy="37444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it-IT" b="1" u="sng" dirty="0">
                <a:latin typeface="Calibri" pitchFamily="34" charset="0"/>
                <a:cs typeface="Calibri" pitchFamily="34" charset="0"/>
              </a:rPr>
              <a:t>AUTOCERTIFICAZIONE</a:t>
            </a:r>
          </a:p>
          <a:p>
            <a:pPr algn="just">
              <a:spcAft>
                <a:spcPts val="600"/>
              </a:spcAft>
            </a:pPr>
            <a:r>
              <a:rPr lang="it-IT" dirty="0">
                <a:latin typeface="Calibri" pitchFamily="34" charset="0"/>
                <a:cs typeface="Calibri" pitchFamily="34" charset="0"/>
              </a:rPr>
              <a:t>Il Correttivo bis ha previsto la possibilità di rimborsare le spese analitiche dei volontari a fronte di autocertificazione purché non superino l’importo di 150 euro mensili. L’organo sociale competente dovrà deliberare sulle tipologie di spese e le attività di volontariato per le quali è ammessa questa modalità di rimborso.</a:t>
            </a:r>
          </a:p>
        </p:txBody>
      </p:sp>
    </p:spTree>
    <p:extLst>
      <p:ext uri="{BB962C8B-B14F-4D97-AF65-F5344CB8AC3E}">
        <p14:creationId xmlns:p14="http://schemas.microsoft.com/office/powerpoint/2010/main" val="158128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id="{30D1EE14-4D75-1ED2-79E2-30BA62BF8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113"/>
            <a:ext cx="84963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Come può inquadrarsi il lavoratore sportivo?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4A612C6-A2FB-962C-F2C5-2384C7D34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977237"/>
              </p:ext>
            </p:extLst>
          </p:nvPr>
        </p:nvGraphicFramePr>
        <p:xfrm>
          <a:off x="1632148" y="1916832"/>
          <a:ext cx="9518848" cy="3805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246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F4FA264-549E-675C-0123-6BBBA1916C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655105"/>
              </p:ext>
            </p:extLst>
          </p:nvPr>
        </p:nvGraphicFramePr>
        <p:xfrm>
          <a:off x="609600" y="1412875"/>
          <a:ext cx="11391056" cy="4752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olo 2">
            <a:extLst>
              <a:ext uri="{FF2B5EF4-FFF2-40B4-BE49-F238E27FC236}">
                <a16:creationId xmlns:a16="http://schemas.microsoft.com/office/drawing/2014/main" id="{936F5CC3-DC1E-68F0-CF5E-5939D372A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113"/>
            <a:ext cx="8496300" cy="1143000"/>
          </a:xfrm>
        </p:spPr>
        <p:txBody>
          <a:bodyPr>
            <a:noAutofit/>
          </a:bodyPr>
          <a:lstStyle/>
          <a:p>
            <a:r>
              <a:rPr lang="it-IT" sz="3200" dirty="0"/>
              <a:t>La Collaborazione Coordinata Continuativa</a:t>
            </a:r>
          </a:p>
        </p:txBody>
      </p:sp>
    </p:spTree>
    <p:extLst>
      <p:ext uri="{BB962C8B-B14F-4D97-AF65-F5344CB8AC3E}">
        <p14:creationId xmlns:p14="http://schemas.microsoft.com/office/powerpoint/2010/main" val="303966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id="{84C912AC-3433-89D8-91EC-6119A396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113"/>
            <a:ext cx="8496300" cy="1143000"/>
          </a:xfrm>
        </p:spPr>
        <p:txBody>
          <a:bodyPr>
            <a:normAutofit/>
          </a:bodyPr>
          <a:lstStyle/>
          <a:p>
            <a:r>
              <a:rPr lang="it-IT" dirty="0"/>
              <a:t>Adempimenti </a:t>
            </a:r>
            <a:r>
              <a:rPr lang="it-IT" dirty="0" err="1"/>
              <a:t>Co.Co.Co</a:t>
            </a:r>
            <a:r>
              <a:rPr lang="it-IT" dirty="0"/>
              <a:t> sportiva</a:t>
            </a:r>
          </a:p>
        </p:txBody>
      </p:sp>
      <p:graphicFrame>
        <p:nvGraphicFramePr>
          <p:cNvPr id="5" name="Segnaposto contenuto 3">
            <a:extLst>
              <a:ext uri="{FF2B5EF4-FFF2-40B4-BE49-F238E27FC236}">
                <a16:creationId xmlns:a16="http://schemas.microsoft.com/office/drawing/2014/main" id="{3D2F5B74-EBA3-EED4-4BD4-815B1305B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41249"/>
              </p:ext>
            </p:extLst>
          </p:nvPr>
        </p:nvGraphicFramePr>
        <p:xfrm>
          <a:off x="1127448" y="1988840"/>
          <a:ext cx="957706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21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D086BA4-E15A-D61F-AC40-1F8FD5F33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750850"/>
              </p:ext>
            </p:extLst>
          </p:nvPr>
        </p:nvGraphicFramePr>
        <p:xfrm>
          <a:off x="609600" y="1412875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olo 2">
            <a:extLst>
              <a:ext uri="{FF2B5EF4-FFF2-40B4-BE49-F238E27FC236}">
                <a16:creationId xmlns:a16="http://schemas.microsoft.com/office/drawing/2014/main" id="{EF0F91CB-4E79-B6E4-35E1-62B423BF9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113"/>
            <a:ext cx="8496300" cy="1143000"/>
          </a:xfrm>
        </p:spPr>
        <p:txBody>
          <a:bodyPr/>
          <a:lstStyle/>
          <a:p>
            <a:r>
              <a:rPr lang="it-IT" dirty="0"/>
              <a:t>Lavoro subordinato sportivo</a:t>
            </a:r>
          </a:p>
        </p:txBody>
      </p:sp>
    </p:spTree>
    <p:extLst>
      <p:ext uri="{BB962C8B-B14F-4D97-AF65-F5344CB8AC3E}">
        <p14:creationId xmlns:p14="http://schemas.microsoft.com/office/powerpoint/2010/main" val="118618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DB858DD8-05DA-0597-CEDC-62AE3474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adempimenti del lavoratore sportivo subordinato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F20E4B5-AD51-4DB5-A1D7-BEC4329D3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598684"/>
              </p:ext>
            </p:extLst>
          </p:nvPr>
        </p:nvGraphicFramePr>
        <p:xfrm>
          <a:off x="1271464" y="1772816"/>
          <a:ext cx="10310936" cy="4166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10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946A9-7278-D4B2-503F-AEAA43DE54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5400" y="1988840"/>
            <a:ext cx="10972800" cy="2201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accent1"/>
                </a:solidFill>
              </a:rPr>
              <a:t>L’art. 26 prevede che:</a:t>
            </a:r>
          </a:p>
          <a:p>
            <a:endParaRPr lang="it-IT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/>
                </a:solidFill>
              </a:rPr>
              <a:t>non si applicano norme sul licenziamento individuale;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/>
                </a:solidFill>
              </a:rPr>
              <a:t>non si applicano alcune norme dello statuto dei lavoratori incompatibili con ordinamento sportivo;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/>
                </a:solidFill>
              </a:rPr>
              <a:t>contratto a termine fino a 5 anni;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7C74088A-1077-2B02-ECCD-0760A5BA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113"/>
            <a:ext cx="84963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Eccezioni alla disciplina ordinaria dei rapporti di lavoro subordinato</a:t>
            </a:r>
          </a:p>
        </p:txBody>
      </p:sp>
    </p:spTree>
    <p:extLst>
      <p:ext uri="{BB962C8B-B14F-4D97-AF65-F5344CB8AC3E}">
        <p14:creationId xmlns:p14="http://schemas.microsoft.com/office/powerpoint/2010/main" val="75510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costi della </a:t>
            </a:r>
            <a:r>
              <a:rPr lang="it-IT" dirty="0" err="1"/>
              <a:t>Co.Co.Co.</a:t>
            </a:r>
            <a:r>
              <a:rPr lang="it-IT" dirty="0"/>
              <a:t> sportiva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8C876992-4894-FDFA-0F4F-F8D5DAA7B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8831496"/>
              </p:ext>
            </p:extLst>
          </p:nvPr>
        </p:nvGraphicFramePr>
        <p:xfrm>
          <a:off x="551384" y="1484784"/>
          <a:ext cx="11305256" cy="403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055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172B501B-8E6E-4899-3DEB-F31A1B04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Co.Co.Co</a:t>
            </a:r>
            <a:r>
              <a:rPr lang="it-IT" dirty="0"/>
              <a:t> amministrativo gestionale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83B452D-8A17-FE01-54FB-8BDCF18CE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3429000"/>
            <a:ext cx="3963566" cy="261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7EA9E89-867B-6E41-C4FD-2B297F8B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632" y="1660269"/>
            <a:ext cx="4262264" cy="1800201"/>
          </a:xfrm>
          <a:prstGeom prst="wedgeEllipseCallout">
            <a:avLst>
              <a:gd name="adj1" fmla="val 30357"/>
              <a:gd name="adj2" fmla="val 643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7" indent="0" algn="ctr">
              <a:buNone/>
            </a:pPr>
            <a:r>
              <a:rPr lang="it-IT" sz="1600" b="1" dirty="0">
                <a:solidFill>
                  <a:schemeClr val="tx1"/>
                </a:solidFill>
              </a:rPr>
              <a:t>  NON SONO UN LAVORATORE SPORTIVO</a:t>
            </a:r>
          </a:p>
          <a:p>
            <a:pPr marL="109537" indent="0" algn="ctr">
              <a:buNone/>
            </a:pPr>
            <a:r>
              <a:rPr lang="it-IT" sz="1600" dirty="0">
                <a:solidFill>
                  <a:schemeClr val="tx1"/>
                </a:solidFill>
              </a:rPr>
              <a:t>Ho le stesse agevolazioni di una co.co.co. sportiva </a:t>
            </a:r>
            <a:r>
              <a:rPr lang="it-IT" sz="1600" b="1" dirty="0">
                <a:solidFill>
                  <a:schemeClr val="tx1"/>
                </a:solidFill>
              </a:rPr>
              <a:t>MA non sono gestita tramite RAS!</a:t>
            </a:r>
          </a:p>
        </p:txBody>
      </p:sp>
    </p:spTree>
    <p:extLst>
      <p:ext uri="{BB962C8B-B14F-4D97-AF65-F5344CB8AC3E}">
        <p14:creationId xmlns:p14="http://schemas.microsoft.com/office/powerpoint/2010/main" val="2493587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Personalizzato 5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02672"/>
      </a:accent1>
      <a:accent2>
        <a:srgbClr val="009DD9"/>
      </a:accent2>
      <a:accent3>
        <a:srgbClr val="B2DDF2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ersonalizzato 1">
      <a:majorFont>
        <a:latin typeface="Eurostile"/>
        <a:ea typeface=""/>
        <a:cs typeface=""/>
      </a:majorFont>
      <a:minorFont>
        <a:latin typeface="Eurostile"/>
        <a:ea typeface=""/>
        <a:cs typeface="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27657</TotalTime>
  <Words>598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Aptos Display</vt:lpstr>
      <vt:lpstr>Arial</vt:lpstr>
      <vt:lpstr>Calibri</vt:lpstr>
      <vt:lpstr>Eurostile</vt:lpstr>
      <vt:lpstr>Verdana</vt:lpstr>
      <vt:lpstr>Wingdings</vt:lpstr>
      <vt:lpstr>Wingdings 2</vt:lpstr>
      <vt:lpstr>Wingdings 3</vt:lpstr>
      <vt:lpstr>Viale</vt:lpstr>
      <vt:lpstr>Il «nuovo» lavoratore sportivo </vt:lpstr>
      <vt:lpstr>Come può inquadrarsi il lavoratore sportivo?</vt:lpstr>
      <vt:lpstr>La Collaborazione Coordinata Continuativa</vt:lpstr>
      <vt:lpstr>Adempimenti Co.Co.Co sportiva</vt:lpstr>
      <vt:lpstr>Lavoro subordinato sportivo</vt:lpstr>
      <vt:lpstr>Gli adempimenti del lavoratore sportivo subordinato</vt:lpstr>
      <vt:lpstr>Eccezioni alla disciplina ordinaria dei rapporti di lavoro subordinato</vt:lpstr>
      <vt:lpstr>I costi della Co.Co.Co. sportiva</vt:lpstr>
      <vt:lpstr>La Co.Co.Co amministrativo gestionale</vt:lpstr>
      <vt:lpstr>Criticità amministrativo gestionale</vt:lpstr>
      <vt:lpstr>   Il volontario</vt:lpstr>
      <vt:lpstr>I rimborsi del volontario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studio</dc:creator>
  <cp:lastModifiedBy>Matilde Ambrosi</cp:lastModifiedBy>
  <cp:revision>1683</cp:revision>
  <dcterms:created xsi:type="dcterms:W3CDTF">2011-01-31T16:41:24Z</dcterms:created>
  <dcterms:modified xsi:type="dcterms:W3CDTF">2023-10-27T23:32:31Z</dcterms:modified>
</cp:coreProperties>
</file>